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74" r:id="rId6"/>
  </p:sldMasterIdLst>
  <p:notesMasterIdLst>
    <p:notesMasterId r:id="rId16"/>
  </p:notesMasterIdLst>
  <p:handoutMasterIdLst>
    <p:handoutMasterId r:id="rId17"/>
  </p:handoutMasterIdLst>
  <p:sldIdLst>
    <p:sldId id="303" r:id="rId7"/>
    <p:sldId id="304" r:id="rId8"/>
    <p:sldId id="305" r:id="rId9"/>
    <p:sldId id="306" r:id="rId10"/>
    <p:sldId id="310" r:id="rId11"/>
    <p:sldId id="311" r:id="rId12"/>
    <p:sldId id="312" r:id="rId13"/>
    <p:sldId id="307" r:id="rId14"/>
    <p:sldId id="308" r:id="rId15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5B"/>
    <a:srgbClr val="6DA3C0"/>
    <a:srgbClr val="D1E2EB"/>
    <a:srgbClr val="FFFFFF"/>
    <a:srgbClr val="F75931"/>
    <a:srgbClr val="68BBCB"/>
    <a:srgbClr val="FFC072"/>
    <a:srgbClr val="F7593B"/>
    <a:srgbClr val="B3CFDE"/>
    <a:srgbClr val="87A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6271"/>
  </p:normalViewPr>
  <p:slideViewPr>
    <p:cSldViewPr snapToGrid="0">
      <p:cViewPr varScale="1">
        <p:scale>
          <a:sx n="112" d="100"/>
          <a:sy n="112" d="100"/>
        </p:scale>
        <p:origin x="147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995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06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rtDesign\YandexDisk\!NTI\DOCS\Presentation template\cover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04" y="2292517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504" y="3874586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2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3152" y="6387859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13/10/19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2026" y="6412492"/>
            <a:ext cx="36619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9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38413" y="6336256"/>
            <a:ext cx="144523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327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7" y="81662"/>
            <a:ext cx="6758866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/>
              <a:pPr/>
              <a:t>13/10/19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9176" y="6412492"/>
            <a:ext cx="39076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38418" y="63362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052421" y="4651835"/>
            <a:ext cx="3587342" cy="3546706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6967762" y="-1621987"/>
            <a:ext cx="3983556" cy="3904761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7147272" y="-1247555"/>
            <a:ext cx="3450432" cy="3275760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pic>
        <p:nvPicPr>
          <p:cNvPr id="44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41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7371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15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artDesign\YandexDisk\!NTI\DOCS\Presentation template\cover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27" name="Picture 2" descr="C:\Users\SmartDesign\YandexDisk\!NTI\brand\Logo_NTI_main_horiz_white.png"/>
          <p:cNvPicPr>
            <a:picLocks noChangeAspect="1" noChangeArrowheads="1"/>
          </p:cNvPicPr>
          <p:nvPr userDrawn="1"/>
        </p:nvPicPr>
        <p:blipFill>
          <a:blip r:embed="rId3" cstate="print"/>
          <a:srcRect b="38506"/>
          <a:stretch>
            <a:fillRect/>
          </a:stretch>
        </p:blipFill>
        <p:spPr bwMode="auto">
          <a:xfrm>
            <a:off x="7466015" y="219077"/>
            <a:ext cx="2198759" cy="392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/>
              <a:pPr/>
              <a:t>13/10/19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109" y="6412492"/>
            <a:ext cx="39057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6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 userDrawn="1"/>
        </p:nvGrpSpPr>
        <p:grpSpPr>
          <a:xfrm>
            <a:off x="9663840" y="192739"/>
            <a:ext cx="144523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3"/>
          <p:cNvGrpSpPr/>
          <p:nvPr userDrawn="1"/>
        </p:nvGrpSpPr>
        <p:grpSpPr>
          <a:xfrm>
            <a:off x="238413" y="63235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" name="Группа 3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Объект 2"/>
          <p:cNvSpPr>
            <a:spLocks noGrp="1"/>
          </p:cNvSpPr>
          <p:nvPr>
            <p:ph idx="13"/>
          </p:nvPr>
        </p:nvSpPr>
        <p:spPr>
          <a:xfrm>
            <a:off x="595285" y="1831237"/>
            <a:ext cx="9071231" cy="4351849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8067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9" y="365132"/>
            <a:ext cx="8543925" cy="1325563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/>
              <a:pPr/>
              <a:t>13/10/19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50" r:id="rId4"/>
    <p:sldLayoutId id="2147483664" r:id="rId5"/>
    <p:sldLayoutId id="2147483668" r:id="rId6"/>
    <p:sldLayoutId id="214748366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13.10.2019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55" Type="http://schemas.openxmlformats.org/officeDocument/2006/relationships/image" Target="../media/image11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29" Type="http://schemas.openxmlformats.org/officeDocument/2006/relationships/image" Target="../media/image92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3" Type="http://schemas.openxmlformats.org/officeDocument/2006/relationships/image" Target="../media/image116.png"/><Relationship Id="rId58" Type="http://schemas.openxmlformats.org/officeDocument/2006/relationships/image" Target="../media/image121.png"/><Relationship Id="rId5" Type="http://schemas.openxmlformats.org/officeDocument/2006/relationships/image" Target="../media/image68.png"/><Relationship Id="rId61" Type="http://schemas.openxmlformats.org/officeDocument/2006/relationships/image" Target="../media/image124.png"/><Relationship Id="rId19" Type="http://schemas.openxmlformats.org/officeDocument/2006/relationships/image" Target="../media/image8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9.png"/><Relationship Id="rId8" Type="http://schemas.openxmlformats.org/officeDocument/2006/relationships/image" Target="../media/image71.png"/><Relationship Id="rId51" Type="http://schemas.openxmlformats.org/officeDocument/2006/relationships/image" Target="../media/image114.png"/><Relationship Id="rId3" Type="http://schemas.openxmlformats.org/officeDocument/2006/relationships/image" Target="../media/image6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59" Type="http://schemas.openxmlformats.org/officeDocument/2006/relationships/image" Target="../media/image122.png"/><Relationship Id="rId20" Type="http://schemas.openxmlformats.org/officeDocument/2006/relationships/image" Target="../media/image83.png"/><Relationship Id="rId41" Type="http://schemas.openxmlformats.org/officeDocument/2006/relationships/image" Target="../media/image104.png"/><Relationship Id="rId54" Type="http://schemas.openxmlformats.org/officeDocument/2006/relationships/image" Target="../media/image117.png"/><Relationship Id="rId6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49" Type="http://schemas.openxmlformats.org/officeDocument/2006/relationships/image" Target="../media/image112.png"/><Relationship Id="rId57" Type="http://schemas.openxmlformats.org/officeDocument/2006/relationships/image" Target="../media/image120.png"/><Relationship Id="rId10" Type="http://schemas.openxmlformats.org/officeDocument/2006/relationships/image" Target="../media/image73.png"/><Relationship Id="rId31" Type="http://schemas.openxmlformats.org/officeDocument/2006/relationships/image" Target="../media/image94.png"/><Relationship Id="rId44" Type="http://schemas.openxmlformats.org/officeDocument/2006/relationships/image" Target="../media/image107.png"/><Relationship Id="rId52" Type="http://schemas.openxmlformats.org/officeDocument/2006/relationships/image" Target="../media/image115.png"/><Relationship Id="rId60" Type="http://schemas.openxmlformats.org/officeDocument/2006/relationships/image" Target="../media/image12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9" Type="http://schemas.openxmlformats.org/officeDocument/2006/relationships/image" Target="../media/image162.png"/><Relationship Id="rId21" Type="http://schemas.openxmlformats.org/officeDocument/2006/relationships/image" Target="../media/image144.png"/><Relationship Id="rId34" Type="http://schemas.openxmlformats.org/officeDocument/2006/relationships/image" Target="../media/image157.png"/><Relationship Id="rId42" Type="http://schemas.openxmlformats.org/officeDocument/2006/relationships/image" Target="../media/image165.png"/><Relationship Id="rId47" Type="http://schemas.openxmlformats.org/officeDocument/2006/relationships/image" Target="../media/image170.png"/><Relationship Id="rId50" Type="http://schemas.openxmlformats.org/officeDocument/2006/relationships/image" Target="../media/image173.png"/><Relationship Id="rId55" Type="http://schemas.openxmlformats.org/officeDocument/2006/relationships/image" Target="../media/image17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9.png"/><Relationship Id="rId29" Type="http://schemas.openxmlformats.org/officeDocument/2006/relationships/image" Target="../media/image152.png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40" Type="http://schemas.openxmlformats.org/officeDocument/2006/relationships/image" Target="../media/image163.png"/><Relationship Id="rId45" Type="http://schemas.openxmlformats.org/officeDocument/2006/relationships/image" Target="../media/image168.png"/><Relationship Id="rId53" Type="http://schemas.openxmlformats.org/officeDocument/2006/relationships/image" Target="../media/image176.png"/><Relationship Id="rId58" Type="http://schemas.openxmlformats.org/officeDocument/2006/relationships/image" Target="../media/image181.png"/><Relationship Id="rId5" Type="http://schemas.openxmlformats.org/officeDocument/2006/relationships/image" Target="../media/image128.png"/><Relationship Id="rId61" Type="http://schemas.openxmlformats.org/officeDocument/2006/relationships/image" Target="../media/image184.png"/><Relationship Id="rId19" Type="http://schemas.openxmlformats.org/officeDocument/2006/relationships/image" Target="../media/image14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image" Target="../media/image171.png"/><Relationship Id="rId56" Type="http://schemas.openxmlformats.org/officeDocument/2006/relationships/image" Target="../media/image179.png"/><Relationship Id="rId8" Type="http://schemas.openxmlformats.org/officeDocument/2006/relationships/image" Target="../media/image131.png"/><Relationship Id="rId51" Type="http://schemas.openxmlformats.org/officeDocument/2006/relationships/image" Target="../media/image174.png"/><Relationship Id="rId3" Type="http://schemas.openxmlformats.org/officeDocument/2006/relationships/image" Target="../media/image126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33" Type="http://schemas.openxmlformats.org/officeDocument/2006/relationships/image" Target="../media/image156.png"/><Relationship Id="rId38" Type="http://schemas.openxmlformats.org/officeDocument/2006/relationships/image" Target="../media/image161.png"/><Relationship Id="rId46" Type="http://schemas.openxmlformats.org/officeDocument/2006/relationships/image" Target="../media/image169.png"/><Relationship Id="rId59" Type="http://schemas.openxmlformats.org/officeDocument/2006/relationships/image" Target="../media/image182.png"/><Relationship Id="rId20" Type="http://schemas.openxmlformats.org/officeDocument/2006/relationships/image" Target="../media/image143.png"/><Relationship Id="rId41" Type="http://schemas.openxmlformats.org/officeDocument/2006/relationships/image" Target="../media/image164.png"/><Relationship Id="rId54" Type="http://schemas.openxmlformats.org/officeDocument/2006/relationships/image" Target="../media/image177.png"/><Relationship Id="rId62" Type="http://schemas.openxmlformats.org/officeDocument/2006/relationships/image" Target="../media/image1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image" Target="../media/image151.png"/><Relationship Id="rId36" Type="http://schemas.openxmlformats.org/officeDocument/2006/relationships/image" Target="../media/image159.png"/><Relationship Id="rId49" Type="http://schemas.openxmlformats.org/officeDocument/2006/relationships/image" Target="../media/image172.png"/><Relationship Id="rId57" Type="http://schemas.openxmlformats.org/officeDocument/2006/relationships/image" Target="../media/image180.png"/><Relationship Id="rId10" Type="http://schemas.openxmlformats.org/officeDocument/2006/relationships/image" Target="../media/image133.png"/><Relationship Id="rId31" Type="http://schemas.openxmlformats.org/officeDocument/2006/relationships/image" Target="../media/image154.png"/><Relationship Id="rId44" Type="http://schemas.openxmlformats.org/officeDocument/2006/relationships/image" Target="../media/image167.png"/><Relationship Id="rId52" Type="http://schemas.openxmlformats.org/officeDocument/2006/relationships/image" Target="../media/image175.png"/><Relationship Id="rId60" Type="http://schemas.openxmlformats.org/officeDocument/2006/relationships/image" Target="../media/image18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9" Type="http://schemas.openxmlformats.org/officeDocument/2006/relationships/image" Target="../media/image222.png"/><Relationship Id="rId21" Type="http://schemas.openxmlformats.org/officeDocument/2006/relationships/image" Target="../media/image204.png"/><Relationship Id="rId34" Type="http://schemas.openxmlformats.org/officeDocument/2006/relationships/image" Target="../media/image217.png"/><Relationship Id="rId42" Type="http://schemas.openxmlformats.org/officeDocument/2006/relationships/image" Target="../media/image225.png"/><Relationship Id="rId47" Type="http://schemas.openxmlformats.org/officeDocument/2006/relationships/image" Target="../media/image230.png"/><Relationship Id="rId50" Type="http://schemas.openxmlformats.org/officeDocument/2006/relationships/image" Target="../media/image233.png"/><Relationship Id="rId55" Type="http://schemas.openxmlformats.org/officeDocument/2006/relationships/image" Target="../media/image238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9.png"/><Relationship Id="rId29" Type="http://schemas.openxmlformats.org/officeDocument/2006/relationships/image" Target="../media/image212.png"/><Relationship Id="rId11" Type="http://schemas.openxmlformats.org/officeDocument/2006/relationships/image" Target="../media/image194.png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37" Type="http://schemas.openxmlformats.org/officeDocument/2006/relationships/image" Target="../media/image220.png"/><Relationship Id="rId40" Type="http://schemas.openxmlformats.org/officeDocument/2006/relationships/image" Target="../media/image223.png"/><Relationship Id="rId45" Type="http://schemas.openxmlformats.org/officeDocument/2006/relationships/image" Target="../media/image228.png"/><Relationship Id="rId53" Type="http://schemas.openxmlformats.org/officeDocument/2006/relationships/image" Target="../media/image236.png"/><Relationship Id="rId58" Type="http://schemas.openxmlformats.org/officeDocument/2006/relationships/image" Target="../media/image241.png"/><Relationship Id="rId5" Type="http://schemas.openxmlformats.org/officeDocument/2006/relationships/image" Target="../media/image188.png"/><Relationship Id="rId61" Type="http://schemas.openxmlformats.org/officeDocument/2006/relationships/image" Target="../media/image244.png"/><Relationship Id="rId19" Type="http://schemas.openxmlformats.org/officeDocument/2006/relationships/image" Target="../media/image20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Relationship Id="rId35" Type="http://schemas.openxmlformats.org/officeDocument/2006/relationships/image" Target="../media/image218.png"/><Relationship Id="rId43" Type="http://schemas.openxmlformats.org/officeDocument/2006/relationships/image" Target="../media/image226.png"/><Relationship Id="rId48" Type="http://schemas.openxmlformats.org/officeDocument/2006/relationships/image" Target="../media/image231.png"/><Relationship Id="rId56" Type="http://schemas.openxmlformats.org/officeDocument/2006/relationships/image" Target="../media/image239.png"/><Relationship Id="rId8" Type="http://schemas.openxmlformats.org/officeDocument/2006/relationships/image" Target="../media/image191.png"/><Relationship Id="rId51" Type="http://schemas.openxmlformats.org/officeDocument/2006/relationships/image" Target="../media/image234.png"/><Relationship Id="rId3" Type="http://schemas.openxmlformats.org/officeDocument/2006/relationships/image" Target="../media/image186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33" Type="http://schemas.openxmlformats.org/officeDocument/2006/relationships/image" Target="../media/image216.png"/><Relationship Id="rId38" Type="http://schemas.openxmlformats.org/officeDocument/2006/relationships/image" Target="../media/image221.png"/><Relationship Id="rId46" Type="http://schemas.openxmlformats.org/officeDocument/2006/relationships/image" Target="../media/image229.png"/><Relationship Id="rId59" Type="http://schemas.openxmlformats.org/officeDocument/2006/relationships/image" Target="../media/image242.png"/><Relationship Id="rId20" Type="http://schemas.openxmlformats.org/officeDocument/2006/relationships/image" Target="../media/image203.png"/><Relationship Id="rId41" Type="http://schemas.openxmlformats.org/officeDocument/2006/relationships/image" Target="../media/image224.png"/><Relationship Id="rId54" Type="http://schemas.openxmlformats.org/officeDocument/2006/relationships/image" Target="../media/image237.png"/><Relationship Id="rId62" Type="http://schemas.openxmlformats.org/officeDocument/2006/relationships/image" Target="../media/image2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36" Type="http://schemas.openxmlformats.org/officeDocument/2006/relationships/image" Target="../media/image219.png"/><Relationship Id="rId49" Type="http://schemas.openxmlformats.org/officeDocument/2006/relationships/image" Target="../media/image232.png"/><Relationship Id="rId57" Type="http://schemas.openxmlformats.org/officeDocument/2006/relationships/image" Target="../media/image240.png"/><Relationship Id="rId10" Type="http://schemas.openxmlformats.org/officeDocument/2006/relationships/image" Target="../media/image193.png"/><Relationship Id="rId31" Type="http://schemas.openxmlformats.org/officeDocument/2006/relationships/image" Target="../media/image214.png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60" Type="http://schemas.openxmlformats.org/officeDocument/2006/relationships/image" Target="../media/image24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26" Type="http://schemas.openxmlformats.org/officeDocument/2006/relationships/image" Target="../media/image269.png"/><Relationship Id="rId39" Type="http://schemas.openxmlformats.org/officeDocument/2006/relationships/image" Target="../media/image282.png"/><Relationship Id="rId21" Type="http://schemas.openxmlformats.org/officeDocument/2006/relationships/image" Target="../media/image264.png"/><Relationship Id="rId34" Type="http://schemas.openxmlformats.org/officeDocument/2006/relationships/image" Target="../media/image277.png"/><Relationship Id="rId42" Type="http://schemas.openxmlformats.org/officeDocument/2006/relationships/image" Target="../media/image285.png"/><Relationship Id="rId47" Type="http://schemas.openxmlformats.org/officeDocument/2006/relationships/image" Target="../media/image290.png"/><Relationship Id="rId50" Type="http://schemas.openxmlformats.org/officeDocument/2006/relationships/image" Target="../media/image293.png"/><Relationship Id="rId55" Type="http://schemas.openxmlformats.org/officeDocument/2006/relationships/image" Target="../media/image29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9.png"/><Relationship Id="rId29" Type="http://schemas.openxmlformats.org/officeDocument/2006/relationships/image" Target="../media/image272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32" Type="http://schemas.openxmlformats.org/officeDocument/2006/relationships/image" Target="../media/image275.png"/><Relationship Id="rId37" Type="http://schemas.openxmlformats.org/officeDocument/2006/relationships/image" Target="../media/image280.png"/><Relationship Id="rId40" Type="http://schemas.openxmlformats.org/officeDocument/2006/relationships/image" Target="../media/image283.png"/><Relationship Id="rId45" Type="http://schemas.openxmlformats.org/officeDocument/2006/relationships/image" Target="../media/image288.png"/><Relationship Id="rId53" Type="http://schemas.openxmlformats.org/officeDocument/2006/relationships/image" Target="../media/image296.png"/><Relationship Id="rId58" Type="http://schemas.openxmlformats.org/officeDocument/2006/relationships/image" Target="../media/image301.png"/><Relationship Id="rId5" Type="http://schemas.openxmlformats.org/officeDocument/2006/relationships/image" Target="../media/image248.png"/><Relationship Id="rId61" Type="http://schemas.openxmlformats.org/officeDocument/2006/relationships/image" Target="../media/image304.png"/><Relationship Id="rId19" Type="http://schemas.openxmlformats.org/officeDocument/2006/relationships/image" Target="../media/image26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Relationship Id="rId30" Type="http://schemas.openxmlformats.org/officeDocument/2006/relationships/image" Target="../media/image273.png"/><Relationship Id="rId35" Type="http://schemas.openxmlformats.org/officeDocument/2006/relationships/image" Target="../media/image278.png"/><Relationship Id="rId43" Type="http://schemas.openxmlformats.org/officeDocument/2006/relationships/image" Target="../media/image286.png"/><Relationship Id="rId48" Type="http://schemas.openxmlformats.org/officeDocument/2006/relationships/image" Target="../media/image291.png"/><Relationship Id="rId56" Type="http://schemas.openxmlformats.org/officeDocument/2006/relationships/image" Target="../media/image299.png"/><Relationship Id="rId8" Type="http://schemas.openxmlformats.org/officeDocument/2006/relationships/image" Target="../media/image251.png"/><Relationship Id="rId51" Type="http://schemas.openxmlformats.org/officeDocument/2006/relationships/image" Target="../media/image294.png"/><Relationship Id="rId3" Type="http://schemas.openxmlformats.org/officeDocument/2006/relationships/image" Target="../media/image246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image" Target="../media/image281.png"/><Relationship Id="rId46" Type="http://schemas.openxmlformats.org/officeDocument/2006/relationships/image" Target="../media/image289.png"/><Relationship Id="rId59" Type="http://schemas.openxmlformats.org/officeDocument/2006/relationships/image" Target="../media/image302.png"/><Relationship Id="rId20" Type="http://schemas.openxmlformats.org/officeDocument/2006/relationships/image" Target="../media/image263.png"/><Relationship Id="rId41" Type="http://schemas.openxmlformats.org/officeDocument/2006/relationships/image" Target="../media/image284.png"/><Relationship Id="rId54" Type="http://schemas.openxmlformats.org/officeDocument/2006/relationships/image" Target="../media/image297.png"/><Relationship Id="rId62" Type="http://schemas.openxmlformats.org/officeDocument/2006/relationships/image" Target="../media/image3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9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36" Type="http://schemas.openxmlformats.org/officeDocument/2006/relationships/image" Target="../media/image279.png"/><Relationship Id="rId49" Type="http://schemas.openxmlformats.org/officeDocument/2006/relationships/image" Target="../media/image292.png"/><Relationship Id="rId57" Type="http://schemas.openxmlformats.org/officeDocument/2006/relationships/image" Target="../media/image300.png"/><Relationship Id="rId10" Type="http://schemas.openxmlformats.org/officeDocument/2006/relationships/image" Target="../media/image253.png"/><Relationship Id="rId31" Type="http://schemas.openxmlformats.org/officeDocument/2006/relationships/image" Target="../media/image274.png"/><Relationship Id="rId44" Type="http://schemas.openxmlformats.org/officeDocument/2006/relationships/image" Target="../media/image287.png"/><Relationship Id="rId52" Type="http://schemas.openxmlformats.org/officeDocument/2006/relationships/image" Target="../media/image295.png"/><Relationship Id="rId60" Type="http://schemas.openxmlformats.org/officeDocument/2006/relationships/image" Target="../media/image30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6.png"/><Relationship Id="rId18" Type="http://schemas.openxmlformats.org/officeDocument/2006/relationships/image" Target="../media/image321.png"/><Relationship Id="rId26" Type="http://schemas.openxmlformats.org/officeDocument/2006/relationships/image" Target="../media/image329.png"/><Relationship Id="rId39" Type="http://schemas.openxmlformats.org/officeDocument/2006/relationships/image" Target="../media/image342.png"/><Relationship Id="rId21" Type="http://schemas.openxmlformats.org/officeDocument/2006/relationships/image" Target="../media/image324.png"/><Relationship Id="rId34" Type="http://schemas.openxmlformats.org/officeDocument/2006/relationships/image" Target="../media/image337.png"/><Relationship Id="rId42" Type="http://schemas.openxmlformats.org/officeDocument/2006/relationships/image" Target="../media/image345.png"/><Relationship Id="rId47" Type="http://schemas.openxmlformats.org/officeDocument/2006/relationships/image" Target="../media/image350.png"/><Relationship Id="rId50" Type="http://schemas.openxmlformats.org/officeDocument/2006/relationships/image" Target="../media/image353.png"/><Relationship Id="rId55" Type="http://schemas.openxmlformats.org/officeDocument/2006/relationships/image" Target="../media/image358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9.png"/><Relationship Id="rId29" Type="http://schemas.openxmlformats.org/officeDocument/2006/relationships/image" Target="../media/image332.png"/><Relationship Id="rId11" Type="http://schemas.openxmlformats.org/officeDocument/2006/relationships/image" Target="../media/image314.png"/><Relationship Id="rId24" Type="http://schemas.openxmlformats.org/officeDocument/2006/relationships/image" Target="../media/image327.png"/><Relationship Id="rId32" Type="http://schemas.openxmlformats.org/officeDocument/2006/relationships/image" Target="../media/image335.png"/><Relationship Id="rId37" Type="http://schemas.openxmlformats.org/officeDocument/2006/relationships/image" Target="../media/image340.png"/><Relationship Id="rId40" Type="http://schemas.openxmlformats.org/officeDocument/2006/relationships/image" Target="../media/image343.png"/><Relationship Id="rId45" Type="http://schemas.openxmlformats.org/officeDocument/2006/relationships/image" Target="../media/image348.png"/><Relationship Id="rId53" Type="http://schemas.openxmlformats.org/officeDocument/2006/relationships/image" Target="../media/image356.png"/><Relationship Id="rId58" Type="http://schemas.openxmlformats.org/officeDocument/2006/relationships/image" Target="../media/image361.png"/><Relationship Id="rId5" Type="http://schemas.openxmlformats.org/officeDocument/2006/relationships/image" Target="../media/image308.png"/><Relationship Id="rId61" Type="http://schemas.openxmlformats.org/officeDocument/2006/relationships/image" Target="../media/image364.png"/><Relationship Id="rId19" Type="http://schemas.openxmlformats.org/officeDocument/2006/relationships/image" Target="../media/image322.png"/><Relationship Id="rId14" Type="http://schemas.openxmlformats.org/officeDocument/2006/relationships/image" Target="../media/image317.png"/><Relationship Id="rId22" Type="http://schemas.openxmlformats.org/officeDocument/2006/relationships/image" Target="../media/image325.png"/><Relationship Id="rId27" Type="http://schemas.openxmlformats.org/officeDocument/2006/relationships/image" Target="../media/image330.png"/><Relationship Id="rId30" Type="http://schemas.openxmlformats.org/officeDocument/2006/relationships/image" Target="../media/image333.png"/><Relationship Id="rId35" Type="http://schemas.openxmlformats.org/officeDocument/2006/relationships/image" Target="../media/image338.png"/><Relationship Id="rId43" Type="http://schemas.openxmlformats.org/officeDocument/2006/relationships/image" Target="../media/image346.png"/><Relationship Id="rId48" Type="http://schemas.openxmlformats.org/officeDocument/2006/relationships/image" Target="../media/image351.png"/><Relationship Id="rId56" Type="http://schemas.openxmlformats.org/officeDocument/2006/relationships/image" Target="../media/image359.png"/><Relationship Id="rId8" Type="http://schemas.openxmlformats.org/officeDocument/2006/relationships/image" Target="../media/image311.png"/><Relationship Id="rId51" Type="http://schemas.openxmlformats.org/officeDocument/2006/relationships/image" Target="../media/image354.png"/><Relationship Id="rId3" Type="http://schemas.openxmlformats.org/officeDocument/2006/relationships/image" Target="../media/image306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5" Type="http://schemas.openxmlformats.org/officeDocument/2006/relationships/image" Target="../media/image328.png"/><Relationship Id="rId33" Type="http://schemas.openxmlformats.org/officeDocument/2006/relationships/image" Target="../media/image336.png"/><Relationship Id="rId38" Type="http://schemas.openxmlformats.org/officeDocument/2006/relationships/image" Target="../media/image341.png"/><Relationship Id="rId46" Type="http://schemas.openxmlformats.org/officeDocument/2006/relationships/image" Target="../media/image349.png"/><Relationship Id="rId59" Type="http://schemas.openxmlformats.org/officeDocument/2006/relationships/image" Target="../media/image362.png"/><Relationship Id="rId20" Type="http://schemas.openxmlformats.org/officeDocument/2006/relationships/image" Target="../media/image323.png"/><Relationship Id="rId41" Type="http://schemas.openxmlformats.org/officeDocument/2006/relationships/image" Target="../media/image344.png"/><Relationship Id="rId54" Type="http://schemas.openxmlformats.org/officeDocument/2006/relationships/image" Target="../media/image357.png"/><Relationship Id="rId62" Type="http://schemas.openxmlformats.org/officeDocument/2006/relationships/image" Target="../media/image3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9.png"/><Relationship Id="rId15" Type="http://schemas.openxmlformats.org/officeDocument/2006/relationships/image" Target="../media/image318.png"/><Relationship Id="rId23" Type="http://schemas.openxmlformats.org/officeDocument/2006/relationships/image" Target="../media/image326.png"/><Relationship Id="rId28" Type="http://schemas.openxmlformats.org/officeDocument/2006/relationships/image" Target="../media/image331.png"/><Relationship Id="rId36" Type="http://schemas.openxmlformats.org/officeDocument/2006/relationships/image" Target="../media/image339.png"/><Relationship Id="rId49" Type="http://schemas.openxmlformats.org/officeDocument/2006/relationships/image" Target="../media/image352.png"/><Relationship Id="rId57" Type="http://schemas.openxmlformats.org/officeDocument/2006/relationships/image" Target="../media/image360.png"/><Relationship Id="rId10" Type="http://schemas.openxmlformats.org/officeDocument/2006/relationships/image" Target="../media/image313.png"/><Relationship Id="rId31" Type="http://schemas.openxmlformats.org/officeDocument/2006/relationships/image" Target="../media/image334.png"/><Relationship Id="rId44" Type="http://schemas.openxmlformats.org/officeDocument/2006/relationships/image" Target="../media/image347.png"/><Relationship Id="rId52" Type="http://schemas.openxmlformats.org/officeDocument/2006/relationships/image" Target="../media/image355.png"/><Relationship Id="rId60" Type="http://schemas.openxmlformats.org/officeDocument/2006/relationships/image" Target="../media/image36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6.png"/><Relationship Id="rId18" Type="http://schemas.openxmlformats.org/officeDocument/2006/relationships/image" Target="../media/image381.png"/><Relationship Id="rId26" Type="http://schemas.openxmlformats.org/officeDocument/2006/relationships/image" Target="../media/image389.png"/><Relationship Id="rId39" Type="http://schemas.openxmlformats.org/officeDocument/2006/relationships/image" Target="../media/image402.png"/><Relationship Id="rId21" Type="http://schemas.openxmlformats.org/officeDocument/2006/relationships/image" Target="../media/image384.png"/><Relationship Id="rId34" Type="http://schemas.openxmlformats.org/officeDocument/2006/relationships/image" Target="../media/image397.png"/><Relationship Id="rId42" Type="http://schemas.openxmlformats.org/officeDocument/2006/relationships/image" Target="../media/image405.png"/><Relationship Id="rId47" Type="http://schemas.openxmlformats.org/officeDocument/2006/relationships/image" Target="../media/image410.png"/><Relationship Id="rId50" Type="http://schemas.openxmlformats.org/officeDocument/2006/relationships/image" Target="../media/image413.png"/><Relationship Id="rId55" Type="http://schemas.openxmlformats.org/officeDocument/2006/relationships/image" Target="../media/image418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9.png"/><Relationship Id="rId29" Type="http://schemas.openxmlformats.org/officeDocument/2006/relationships/image" Target="../media/image392.png"/><Relationship Id="rId11" Type="http://schemas.openxmlformats.org/officeDocument/2006/relationships/image" Target="../media/image374.png"/><Relationship Id="rId24" Type="http://schemas.openxmlformats.org/officeDocument/2006/relationships/image" Target="../media/image387.png"/><Relationship Id="rId32" Type="http://schemas.openxmlformats.org/officeDocument/2006/relationships/image" Target="../media/image395.png"/><Relationship Id="rId37" Type="http://schemas.openxmlformats.org/officeDocument/2006/relationships/image" Target="../media/image400.png"/><Relationship Id="rId40" Type="http://schemas.openxmlformats.org/officeDocument/2006/relationships/image" Target="../media/image403.png"/><Relationship Id="rId45" Type="http://schemas.openxmlformats.org/officeDocument/2006/relationships/image" Target="../media/image408.png"/><Relationship Id="rId53" Type="http://schemas.openxmlformats.org/officeDocument/2006/relationships/image" Target="../media/image416.png"/><Relationship Id="rId58" Type="http://schemas.openxmlformats.org/officeDocument/2006/relationships/image" Target="../media/image421.png"/><Relationship Id="rId5" Type="http://schemas.openxmlformats.org/officeDocument/2006/relationships/image" Target="../media/image368.png"/><Relationship Id="rId61" Type="http://schemas.openxmlformats.org/officeDocument/2006/relationships/image" Target="../media/image424.png"/><Relationship Id="rId19" Type="http://schemas.openxmlformats.org/officeDocument/2006/relationships/image" Target="../media/image382.png"/><Relationship Id="rId14" Type="http://schemas.openxmlformats.org/officeDocument/2006/relationships/image" Target="../media/image377.png"/><Relationship Id="rId22" Type="http://schemas.openxmlformats.org/officeDocument/2006/relationships/image" Target="../media/image385.png"/><Relationship Id="rId27" Type="http://schemas.openxmlformats.org/officeDocument/2006/relationships/image" Target="../media/image390.png"/><Relationship Id="rId30" Type="http://schemas.openxmlformats.org/officeDocument/2006/relationships/image" Target="../media/image393.png"/><Relationship Id="rId35" Type="http://schemas.openxmlformats.org/officeDocument/2006/relationships/image" Target="../media/image398.png"/><Relationship Id="rId43" Type="http://schemas.openxmlformats.org/officeDocument/2006/relationships/image" Target="../media/image406.png"/><Relationship Id="rId48" Type="http://schemas.openxmlformats.org/officeDocument/2006/relationships/image" Target="../media/image411.png"/><Relationship Id="rId56" Type="http://schemas.openxmlformats.org/officeDocument/2006/relationships/image" Target="../media/image419.png"/><Relationship Id="rId8" Type="http://schemas.openxmlformats.org/officeDocument/2006/relationships/image" Target="../media/image371.png"/><Relationship Id="rId51" Type="http://schemas.openxmlformats.org/officeDocument/2006/relationships/image" Target="../media/image414.png"/><Relationship Id="rId3" Type="http://schemas.openxmlformats.org/officeDocument/2006/relationships/image" Target="../media/image366.png"/><Relationship Id="rId12" Type="http://schemas.openxmlformats.org/officeDocument/2006/relationships/image" Target="../media/image375.png"/><Relationship Id="rId17" Type="http://schemas.openxmlformats.org/officeDocument/2006/relationships/image" Target="../media/image380.png"/><Relationship Id="rId25" Type="http://schemas.openxmlformats.org/officeDocument/2006/relationships/image" Target="../media/image388.png"/><Relationship Id="rId33" Type="http://schemas.openxmlformats.org/officeDocument/2006/relationships/image" Target="../media/image396.png"/><Relationship Id="rId38" Type="http://schemas.openxmlformats.org/officeDocument/2006/relationships/image" Target="../media/image401.png"/><Relationship Id="rId46" Type="http://schemas.openxmlformats.org/officeDocument/2006/relationships/image" Target="../media/image409.png"/><Relationship Id="rId59" Type="http://schemas.openxmlformats.org/officeDocument/2006/relationships/image" Target="../media/image422.png"/><Relationship Id="rId20" Type="http://schemas.openxmlformats.org/officeDocument/2006/relationships/image" Target="../media/image383.png"/><Relationship Id="rId41" Type="http://schemas.openxmlformats.org/officeDocument/2006/relationships/image" Target="../media/image404.png"/><Relationship Id="rId54" Type="http://schemas.openxmlformats.org/officeDocument/2006/relationships/image" Target="../media/image417.png"/><Relationship Id="rId62" Type="http://schemas.openxmlformats.org/officeDocument/2006/relationships/image" Target="../media/image4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9.png"/><Relationship Id="rId15" Type="http://schemas.openxmlformats.org/officeDocument/2006/relationships/image" Target="../media/image378.png"/><Relationship Id="rId23" Type="http://schemas.openxmlformats.org/officeDocument/2006/relationships/image" Target="../media/image386.png"/><Relationship Id="rId28" Type="http://schemas.openxmlformats.org/officeDocument/2006/relationships/image" Target="../media/image391.png"/><Relationship Id="rId36" Type="http://schemas.openxmlformats.org/officeDocument/2006/relationships/image" Target="../media/image399.png"/><Relationship Id="rId49" Type="http://schemas.openxmlformats.org/officeDocument/2006/relationships/image" Target="../media/image412.png"/><Relationship Id="rId57" Type="http://schemas.openxmlformats.org/officeDocument/2006/relationships/image" Target="../media/image420.png"/><Relationship Id="rId10" Type="http://schemas.openxmlformats.org/officeDocument/2006/relationships/image" Target="../media/image373.png"/><Relationship Id="rId31" Type="http://schemas.openxmlformats.org/officeDocument/2006/relationships/image" Target="../media/image394.png"/><Relationship Id="rId44" Type="http://schemas.openxmlformats.org/officeDocument/2006/relationships/image" Target="../media/image407.png"/><Relationship Id="rId52" Type="http://schemas.openxmlformats.org/officeDocument/2006/relationships/image" Target="../media/image415.png"/><Relationship Id="rId60" Type="http://schemas.openxmlformats.org/officeDocument/2006/relationships/image" Target="../media/image423.png"/><Relationship Id="rId4" Type="http://schemas.openxmlformats.org/officeDocument/2006/relationships/image" Target="../media/image367.png"/><Relationship Id="rId9" Type="http://schemas.openxmlformats.org/officeDocument/2006/relationships/image" Target="../media/image37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6.png"/><Relationship Id="rId18" Type="http://schemas.openxmlformats.org/officeDocument/2006/relationships/image" Target="../media/image441.png"/><Relationship Id="rId26" Type="http://schemas.openxmlformats.org/officeDocument/2006/relationships/image" Target="../media/image449.png"/><Relationship Id="rId39" Type="http://schemas.openxmlformats.org/officeDocument/2006/relationships/image" Target="../media/image462.png"/><Relationship Id="rId21" Type="http://schemas.openxmlformats.org/officeDocument/2006/relationships/image" Target="../media/image444.png"/><Relationship Id="rId34" Type="http://schemas.openxmlformats.org/officeDocument/2006/relationships/image" Target="../media/image457.png"/><Relationship Id="rId42" Type="http://schemas.openxmlformats.org/officeDocument/2006/relationships/image" Target="../media/image465.png"/><Relationship Id="rId47" Type="http://schemas.openxmlformats.org/officeDocument/2006/relationships/image" Target="../media/image470.png"/><Relationship Id="rId50" Type="http://schemas.openxmlformats.org/officeDocument/2006/relationships/image" Target="../media/image473.png"/><Relationship Id="rId55" Type="http://schemas.openxmlformats.org/officeDocument/2006/relationships/image" Target="../media/image478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9.png"/><Relationship Id="rId29" Type="http://schemas.openxmlformats.org/officeDocument/2006/relationships/image" Target="../media/image452.png"/><Relationship Id="rId11" Type="http://schemas.openxmlformats.org/officeDocument/2006/relationships/image" Target="../media/image434.png"/><Relationship Id="rId24" Type="http://schemas.openxmlformats.org/officeDocument/2006/relationships/image" Target="../media/image447.png"/><Relationship Id="rId32" Type="http://schemas.openxmlformats.org/officeDocument/2006/relationships/image" Target="../media/image455.png"/><Relationship Id="rId37" Type="http://schemas.openxmlformats.org/officeDocument/2006/relationships/image" Target="../media/image460.png"/><Relationship Id="rId40" Type="http://schemas.openxmlformats.org/officeDocument/2006/relationships/image" Target="../media/image463.png"/><Relationship Id="rId45" Type="http://schemas.openxmlformats.org/officeDocument/2006/relationships/image" Target="../media/image468.png"/><Relationship Id="rId53" Type="http://schemas.openxmlformats.org/officeDocument/2006/relationships/image" Target="../media/image476.png"/><Relationship Id="rId58" Type="http://schemas.openxmlformats.org/officeDocument/2006/relationships/image" Target="../media/image481.png"/><Relationship Id="rId5" Type="http://schemas.openxmlformats.org/officeDocument/2006/relationships/image" Target="../media/image428.png"/><Relationship Id="rId61" Type="http://schemas.openxmlformats.org/officeDocument/2006/relationships/image" Target="../media/image484.png"/><Relationship Id="rId19" Type="http://schemas.openxmlformats.org/officeDocument/2006/relationships/image" Target="../media/image442.png"/><Relationship Id="rId14" Type="http://schemas.openxmlformats.org/officeDocument/2006/relationships/image" Target="../media/image437.png"/><Relationship Id="rId22" Type="http://schemas.openxmlformats.org/officeDocument/2006/relationships/image" Target="../media/image445.png"/><Relationship Id="rId27" Type="http://schemas.openxmlformats.org/officeDocument/2006/relationships/image" Target="../media/image450.png"/><Relationship Id="rId30" Type="http://schemas.openxmlformats.org/officeDocument/2006/relationships/image" Target="../media/image453.png"/><Relationship Id="rId35" Type="http://schemas.openxmlformats.org/officeDocument/2006/relationships/image" Target="../media/image458.png"/><Relationship Id="rId43" Type="http://schemas.openxmlformats.org/officeDocument/2006/relationships/image" Target="../media/image466.png"/><Relationship Id="rId48" Type="http://schemas.openxmlformats.org/officeDocument/2006/relationships/image" Target="../media/image471.png"/><Relationship Id="rId56" Type="http://schemas.openxmlformats.org/officeDocument/2006/relationships/image" Target="../media/image479.png"/><Relationship Id="rId8" Type="http://schemas.openxmlformats.org/officeDocument/2006/relationships/image" Target="../media/image431.png"/><Relationship Id="rId51" Type="http://schemas.openxmlformats.org/officeDocument/2006/relationships/image" Target="../media/image474.png"/><Relationship Id="rId3" Type="http://schemas.openxmlformats.org/officeDocument/2006/relationships/image" Target="../media/image426.png"/><Relationship Id="rId12" Type="http://schemas.openxmlformats.org/officeDocument/2006/relationships/image" Target="../media/image435.png"/><Relationship Id="rId17" Type="http://schemas.openxmlformats.org/officeDocument/2006/relationships/image" Target="../media/image440.png"/><Relationship Id="rId25" Type="http://schemas.openxmlformats.org/officeDocument/2006/relationships/image" Target="../media/image448.png"/><Relationship Id="rId33" Type="http://schemas.openxmlformats.org/officeDocument/2006/relationships/image" Target="../media/image456.png"/><Relationship Id="rId38" Type="http://schemas.openxmlformats.org/officeDocument/2006/relationships/image" Target="../media/image461.png"/><Relationship Id="rId46" Type="http://schemas.openxmlformats.org/officeDocument/2006/relationships/image" Target="../media/image469.png"/><Relationship Id="rId59" Type="http://schemas.openxmlformats.org/officeDocument/2006/relationships/image" Target="../media/image482.png"/><Relationship Id="rId20" Type="http://schemas.openxmlformats.org/officeDocument/2006/relationships/image" Target="../media/image443.png"/><Relationship Id="rId41" Type="http://schemas.openxmlformats.org/officeDocument/2006/relationships/image" Target="../media/image464.png"/><Relationship Id="rId54" Type="http://schemas.openxmlformats.org/officeDocument/2006/relationships/image" Target="../media/image477.png"/><Relationship Id="rId62" Type="http://schemas.openxmlformats.org/officeDocument/2006/relationships/image" Target="../media/image4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9.png"/><Relationship Id="rId15" Type="http://schemas.openxmlformats.org/officeDocument/2006/relationships/image" Target="../media/image438.png"/><Relationship Id="rId23" Type="http://schemas.openxmlformats.org/officeDocument/2006/relationships/image" Target="../media/image446.png"/><Relationship Id="rId28" Type="http://schemas.openxmlformats.org/officeDocument/2006/relationships/image" Target="../media/image451.png"/><Relationship Id="rId36" Type="http://schemas.openxmlformats.org/officeDocument/2006/relationships/image" Target="../media/image459.png"/><Relationship Id="rId49" Type="http://schemas.openxmlformats.org/officeDocument/2006/relationships/image" Target="../media/image472.png"/><Relationship Id="rId57" Type="http://schemas.openxmlformats.org/officeDocument/2006/relationships/image" Target="../media/image480.png"/><Relationship Id="rId10" Type="http://schemas.openxmlformats.org/officeDocument/2006/relationships/image" Target="../media/image433.png"/><Relationship Id="rId31" Type="http://schemas.openxmlformats.org/officeDocument/2006/relationships/image" Target="../media/image454.png"/><Relationship Id="rId44" Type="http://schemas.openxmlformats.org/officeDocument/2006/relationships/image" Target="../media/image467.png"/><Relationship Id="rId52" Type="http://schemas.openxmlformats.org/officeDocument/2006/relationships/image" Target="../media/image475.png"/><Relationship Id="rId60" Type="http://schemas.openxmlformats.org/officeDocument/2006/relationships/image" Target="../media/image483.png"/><Relationship Id="rId4" Type="http://schemas.openxmlformats.org/officeDocument/2006/relationships/image" Target="../media/image427.png"/><Relationship Id="rId9" Type="http://schemas.openxmlformats.org/officeDocument/2006/relationships/image" Target="../media/image4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6.png"/><Relationship Id="rId18" Type="http://schemas.openxmlformats.org/officeDocument/2006/relationships/image" Target="../media/image501.png"/><Relationship Id="rId26" Type="http://schemas.openxmlformats.org/officeDocument/2006/relationships/image" Target="../media/image509.png"/><Relationship Id="rId39" Type="http://schemas.openxmlformats.org/officeDocument/2006/relationships/image" Target="../media/image522.png"/><Relationship Id="rId21" Type="http://schemas.openxmlformats.org/officeDocument/2006/relationships/image" Target="../media/image504.png"/><Relationship Id="rId34" Type="http://schemas.openxmlformats.org/officeDocument/2006/relationships/image" Target="../media/image517.png"/><Relationship Id="rId42" Type="http://schemas.openxmlformats.org/officeDocument/2006/relationships/image" Target="../media/image525.png"/><Relationship Id="rId47" Type="http://schemas.openxmlformats.org/officeDocument/2006/relationships/image" Target="../media/image530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9.png"/><Relationship Id="rId29" Type="http://schemas.openxmlformats.org/officeDocument/2006/relationships/image" Target="../media/image5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9.png"/><Relationship Id="rId11" Type="http://schemas.openxmlformats.org/officeDocument/2006/relationships/image" Target="../media/image494.png"/><Relationship Id="rId24" Type="http://schemas.openxmlformats.org/officeDocument/2006/relationships/image" Target="../media/image507.png"/><Relationship Id="rId32" Type="http://schemas.openxmlformats.org/officeDocument/2006/relationships/image" Target="../media/image515.png"/><Relationship Id="rId37" Type="http://schemas.openxmlformats.org/officeDocument/2006/relationships/image" Target="../media/image520.png"/><Relationship Id="rId40" Type="http://schemas.openxmlformats.org/officeDocument/2006/relationships/image" Target="../media/image523.png"/><Relationship Id="rId45" Type="http://schemas.openxmlformats.org/officeDocument/2006/relationships/image" Target="../media/image528.png"/><Relationship Id="rId5" Type="http://schemas.openxmlformats.org/officeDocument/2006/relationships/image" Target="../media/image488.png"/><Relationship Id="rId15" Type="http://schemas.openxmlformats.org/officeDocument/2006/relationships/image" Target="../media/image498.png"/><Relationship Id="rId23" Type="http://schemas.openxmlformats.org/officeDocument/2006/relationships/image" Target="../media/image506.png"/><Relationship Id="rId28" Type="http://schemas.openxmlformats.org/officeDocument/2006/relationships/image" Target="../media/image511.png"/><Relationship Id="rId36" Type="http://schemas.openxmlformats.org/officeDocument/2006/relationships/image" Target="../media/image519.png"/><Relationship Id="rId10" Type="http://schemas.openxmlformats.org/officeDocument/2006/relationships/image" Target="../media/image493.png"/><Relationship Id="rId19" Type="http://schemas.openxmlformats.org/officeDocument/2006/relationships/image" Target="../media/image502.png"/><Relationship Id="rId31" Type="http://schemas.openxmlformats.org/officeDocument/2006/relationships/image" Target="../media/image514.png"/><Relationship Id="rId44" Type="http://schemas.openxmlformats.org/officeDocument/2006/relationships/image" Target="../media/image527.png"/><Relationship Id="rId4" Type="http://schemas.openxmlformats.org/officeDocument/2006/relationships/image" Target="../media/image487.png"/><Relationship Id="rId9" Type="http://schemas.openxmlformats.org/officeDocument/2006/relationships/image" Target="../media/image492.png"/><Relationship Id="rId14" Type="http://schemas.openxmlformats.org/officeDocument/2006/relationships/image" Target="../media/image497.png"/><Relationship Id="rId22" Type="http://schemas.openxmlformats.org/officeDocument/2006/relationships/image" Target="../media/image505.png"/><Relationship Id="rId27" Type="http://schemas.openxmlformats.org/officeDocument/2006/relationships/image" Target="../media/image510.png"/><Relationship Id="rId30" Type="http://schemas.openxmlformats.org/officeDocument/2006/relationships/image" Target="../media/image513.png"/><Relationship Id="rId35" Type="http://schemas.openxmlformats.org/officeDocument/2006/relationships/image" Target="../media/image518.png"/><Relationship Id="rId43" Type="http://schemas.openxmlformats.org/officeDocument/2006/relationships/image" Target="../media/image526.png"/><Relationship Id="rId8" Type="http://schemas.openxmlformats.org/officeDocument/2006/relationships/image" Target="../media/image491.png"/><Relationship Id="rId3" Type="http://schemas.openxmlformats.org/officeDocument/2006/relationships/image" Target="../media/image486.png"/><Relationship Id="rId12" Type="http://schemas.openxmlformats.org/officeDocument/2006/relationships/image" Target="../media/image495.png"/><Relationship Id="rId17" Type="http://schemas.openxmlformats.org/officeDocument/2006/relationships/image" Target="../media/image500.png"/><Relationship Id="rId25" Type="http://schemas.openxmlformats.org/officeDocument/2006/relationships/image" Target="../media/image508.png"/><Relationship Id="rId33" Type="http://schemas.openxmlformats.org/officeDocument/2006/relationships/image" Target="../media/image516.png"/><Relationship Id="rId38" Type="http://schemas.openxmlformats.org/officeDocument/2006/relationships/image" Target="../media/image521.png"/><Relationship Id="rId46" Type="http://schemas.openxmlformats.org/officeDocument/2006/relationships/image" Target="../media/image529.png"/><Relationship Id="rId20" Type="http://schemas.openxmlformats.org/officeDocument/2006/relationships/image" Target="../media/image503.png"/><Relationship Id="rId41" Type="http://schemas.openxmlformats.org/officeDocument/2006/relationships/image" Target="../media/image5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9" name="Picture 86" descr="C:\Users\pankratov.in\YandexDisk\!NTI\DOCS\ProjectPresentation\icons\PNG\256\3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7" descr="C:\Users\pankratov.in\YandexDisk\!NTI\DOCS\ProjectPresentation\icons\PNG\256\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8" descr="C:\Users\pankratov.in\YandexDisk\!NTI\DOCS\ProjectPresentation\icons\PNG\256\2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2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0" y="19080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2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2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2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3" descr="C:\Users\pankratov.in\YandexDisk\!NTI\DOCS\ProjectPresentation\icons\PNG\256\24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4" descr="C:\Users\pankratov.in\YandexDisk\!NTI\DOCS\ProjectPresentation\icons\PNG\256\2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5" descr="C:\Users\pankratov.in\YandexDisk\!NTI\DOCS\ProjectPresentation\icons\PNG\256\24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27555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6" descr="C:\Users\pankratov.in\YandexDisk\!NTI\DOCS\ProjectPresentation\icons\PNG\256\2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7" descr="C:\Users\pankratov.in\YandexDisk\!NTI\DOCS\ProjectPresentation\icons\PNG\256\2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8" descr="C:\Users\pankratov.in\YandexDisk\!NTI\DOCS\ProjectPresentation\icons\PNG\256\2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9" descr="C:\Users\pankratov.in\YandexDisk\!NTI\DOCS\ProjectPresentation\icons\PNG\256\25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0" descr="C:\Users\pankratov.in\YandexDisk\!NTI\DOCS\ProjectPresentation\icons\PNG\256\25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1" descr="C:\Users\pankratov.in\YandexDisk\!NTI\DOCS\ProjectPresentation\icons\PNG\256\25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2" descr="C:\Users\pankratov.in\YandexDisk\!NTI\DOCS\ProjectPresentation\icons\PNG\256\2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3" descr="C:\Users\pankratov.in\YandexDisk\!NTI\DOCS\ProjectPresentation\icons\PNG\256\25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4" descr="C:\Users\pankratov.in\YandexDisk\!NTI\DOCS\ProjectPresentation\icons\PNG\256\25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5" descr="C:\Users\pankratov.in\YandexDisk\!NTI\DOCS\ProjectPresentation\icons\PNG\256\25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6" descr="C:\Users\pankratov.in\YandexDisk\!NTI\DOCS\ProjectPresentation\icons\PNG\256\36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7" descr="C:\Users\pankratov.in\YandexDisk\!NTI\DOCS\ProjectPresentation\icons\PNG\256\36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8" descr="C:\Users\pankratov.in\YandexDisk\!NTI\DOCS\ProjectPresentation\icons\PNG\256\36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9" descr="C:\Users\pankratov.in\YandexDisk\!NTI\DOCS\ProjectPresentation\icons\PNG\256\36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4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0" descr="C:\Users\pankratov.in\YandexDisk\!NTI\DOCS\ProjectPresentation\icons\PNG\256\36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1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1" descr="C:\Users\pankratov.in\YandexDisk\!NTI\DOCS\ProjectPresentation\icons\PNG\256\36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2" descr="C:\Users\pankratov.in\YandexDisk\!NTI\DOCS\ProjectPresentation\icons\PNG\256\36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3" descr="C:\Users\pankratov.in\YandexDisk\!NTI\DOCS\ProjectPresentation\icons\PNG\256\36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4" descr="C:\Users\pankratov.in\YandexDisk\!NTI\DOCS\ProjectPresentation\icons\PNG\256\36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1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5" descr="C:\Users\pankratov.in\YandexDisk\!NTI\DOCS\ProjectPresentation\icons\PNG\256\36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6" descr="C:\Users\pankratov.in\YandexDisk\!NTI\DOCS\ProjectPresentation\icons\PNG\256\37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7" descr="C:\Users\pankratov.in\YandexDisk\!NTI\DOCS\ProjectPresentation\icons\PNG\256\37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45307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8" descr="C:\Users\pankratov.in\YandexDisk\!NTI\DOCS\ProjectPresentation\icons\PNG\256\37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9" descr="C:\Users\pankratov.in\YandexDisk\!NTI\DOCS\ProjectPresentation\icons\PNG\256\37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2" y="45361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0" descr="C:\Users\pankratov.in\YandexDisk\!NTI\DOCS\ProjectPresentation\icons\PNG\256\37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2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1" descr="C:\Users\pankratov.in\YandexDisk\!NTI\DOCS\ProjectPresentation\icons\PNG\256\37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2" descr="C:\Users\pankratov.in\YandexDisk\!NTI\DOCS\ProjectPresentation\icons\PNG\256\37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14" y="45488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3" descr="C:\Users\pankratov.in\YandexDisk\!NTI\DOCS\ProjectPresentation\icons\PNG\256\37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5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4" descr="C:\Users\pankratov.in\YandexDisk\!NTI\DOCS\ProjectPresentation\icons\PNG\256\37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5" descr="C:\Users\pankratov.in\YandexDisk\!NTI\DOCS\ProjectPresentation\icons\PNG\256\37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6" descr="C:\Users\pankratov.in\YandexDisk\!NTI\DOCS\ProjectPresentation\icons\PNG\256\38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7" descr="C:\Users\pankratov.in\YandexDisk\!NTI\DOCS\ProjectPresentation\icons\PNG\256\38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8" descr="C:\Users\pankratov.in\YandexDisk\!NTI\DOCS\ProjectPresentation\icons\PNG\256\38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29" descr="C:\Users\pankratov.in\YandexDisk\!NTI\DOCS\ProjectPresentation\icons\PNG\256\38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0" descr="C:\Users\pankratov.in\YandexDisk\!NTI\DOCS\ProjectPresentation\icons\PNG\256\38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31" descr="C:\Users\pankratov.in\YandexDisk\!NTI\DOCS\ProjectPresentation\icons\PNG\256\38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9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2" descr="C:\Users\pankratov.in\YandexDisk\!NTI\DOCS\ProjectPresentation\icons\PNG\256\38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3" descr="C:\Users\pankratov.in\YandexDisk\!NTI\DOCS\ProjectPresentation\icons\PNG\256\38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53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4" descr="C:\Users\pankratov.in\YandexDisk\!NTI\DOCS\ProjectPresentation\icons\PNG\256\38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36437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5" descr="C:\Users\pankratov.in\YandexDisk\!NTI\DOCS\ProjectPresentation\icons\PNG\256\38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9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36" descr="C:\Users\pankratov.in\YandexDisk\!NTI\DOCS\ProjectPresentation\icons\PNG\256\39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7" descr="C:\Users\pankratov.in\YandexDisk\!NTI\DOCS\ProjectPresentation\icons\PNG\256\39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8" descr="C:\Users\pankratov.in\YandexDisk\!NTI\DOCS\ProjectPresentation\icons\PNG\256\39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39" descr="C:\Users\pankratov.in\YandexDisk\!NTI\DOCS\ProjectPresentation\icons\PNG\256\39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0" descr="C:\Users\pankratov.in\YandexDisk\!NTI\DOCS\ProjectPresentation\icons\PNG\256\39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9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41" descr="C:\Users\pankratov.in\YandexDisk\!NTI\DOCS\ProjectPresentation\icons\PNG\256\39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5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2" descr="C:\Users\pankratov.in\YandexDisk\!NTI\DOCS\ProjectPresentation\icons\PNG\256\39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43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3" descr="C:\Users\pankratov.in\YandexDisk\!NTI\DOCS\ProjectPresentation\icons\PNG\256\39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4" descr="C:\Users\pankratov.in\YandexDisk\!NTI\DOCS\ProjectPresentation\icons\PNG\256\39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5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5" descr="C:\Users\pankratov.in\YandexDisk\!NTI\DOCS\ProjectPresentation\icons\PNG\256\39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94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2" name="Picture 166" descr="C:\Users\pankratov.in\YandexDisk\!NTI\DOCS\ProjectPresentation\icons\PNG\256\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7" descr="C:\Users\pankratov.in\YandexDisk\!NTI\DOCS\ProjectPresentation\icons\PNG\256\3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8" descr="C:\Users\pankratov.in\YandexDisk\!NTI\DOCS\ProjectPresentation\icons\PNG\256\3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9" descr="C:\Users\pankratov.in\YandexDisk\!NTI\DOCS\ProjectPresentation\icons\PNG\256\3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17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70" descr="C:\Users\pankratov.in\YandexDisk\!NTI\DOCS\ProjectPresentation\icons\PNG\256\3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35240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1" descr="C:\Users\pankratov.in\YandexDisk\!NTI\DOCS\ProjectPresentation\icons\PNG\256\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02" y="35811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2" descr="C:\Users\pankratov.in\YandexDisk\!NTI\DOCS\ProjectPresentation\icons\PNG\256\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3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3" descr="C:\Users\pankratov.in\YandexDisk\!NTI\DOCS\ProjectPresentation\icons\PNG\256\3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4" descr="C:\Users\pankratov.in\YandexDisk\!NTI\DOCS\ProjectPresentation\icons\PNG\256\3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1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5" descr="C:\Users\pankratov.in\YandexDisk\!NTI\DOCS\ProjectPresentation\icons\PNG\256\32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6" descr="C:\Users\pankratov.in\YandexDisk\!NTI\DOCS\ProjectPresentation\icons\PNG\256\3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77" descr="C:\Users\pankratov.in\YandexDisk\!NTI\DOCS\ProjectPresentation\icons\PNG\256\33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8" descr="C:\Users\pankratov.in\YandexDisk\!NTI\DOCS\ProjectPresentation\icons\PNG\256\33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79" descr="C:\Users\pankratov.in\YandexDisk\!NTI\DOCS\ProjectPresentation\icons\PNG\256\33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267383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0" descr="C:\Users\pankratov.in\YandexDisk\!NTI\DOCS\ProjectPresentation\icons\PNG\256\33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1" descr="C:\Users\pankratov.in\YandexDisk\!NTI\DOCS\ProjectPresentation\icons\PNG\256\33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2" descr="C:\Users\pankratov.in\YandexDisk\!NTI\DOCS\ProjectPresentation\icons\PNG\256\3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9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3" descr="C:\Users\pankratov.in\YandexDisk\!NTI\DOCS\ProjectPresentation\icons\PNG\256\33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4" descr="C:\Users\pankratov.in\YandexDisk\!NTI\DOCS\ProjectPresentation\icons\PNG\256\33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5" descr="C:\Users\pankratov.in\YandexDisk\!NTI\DOCS\ProjectPresentation\icons\PNG\256\33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86" descr="C:\Users\pankratov.in\YandexDisk\!NTI\DOCS\ProjectPresentation\icons\PNG\256\34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7" descr="C:\Users\pankratov.in\YandexDisk\!NTI\DOCS\ProjectPresentation\icons\PNG\256\34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18108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8" descr="C:\Users\pankratov.in\YandexDisk\!NTI\DOCS\ProjectPresentation\icons\PNG\256\34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9" descr="C:\Users\pankratov.in\YandexDisk\!NTI\DOCS\ProjectPresentation\icons\PNG\256\34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90" descr="C:\Users\pankratov.in\YandexDisk\!NTI\DOCS\ProjectPresentation\icons\PNG\256\34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1" descr="C:\Users\pankratov.in\YandexDisk\!NTI\DOCS\ProjectPresentation\icons\PNG\256\34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92" descr="C:\Users\pankratov.in\YandexDisk\!NTI\DOCS\ProjectPresentation\icons\PNG\256\34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93" descr="C:\Users\pankratov.in\YandexDisk\!NTI\DOCS\ProjectPresentation\icons\PNG\256\34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94" descr="C:\Users\pankratov.in\YandexDisk\!NTI\DOCS\ProjectPresentation\icons\PNG\256\34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95" descr="C:\Users\pankratov.in\YandexDisk\!NTI\DOCS\ProjectPresentation\icons\PNG\256\34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67" y="17950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96" descr="C:\Users\pankratov.in\YandexDisk\!NTI\DOCS\ProjectPresentation\icons\PNG\256\35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97" descr="C:\Users\pankratov.in\YandexDisk\!NTI\DOCS\ProjectPresentation\icons\PNG\256\35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98" descr="C:\Users\pankratov.in\YandexDisk\!NTI\DOCS\ProjectPresentation\icons\PNG\256\35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99" descr="C:\Users\pankratov.in\YandexDisk\!NTI\DOCS\ProjectPresentation\icons\PNG\256\35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0" descr="C:\Users\pankratov.in\YandexDisk\!NTI\DOCS\ProjectPresentation\icons\PNG\256\35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1" descr="C:\Users\pankratov.in\YandexDisk\!NTI\DOCS\ProjectPresentation\icons\PNG\256\35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2" descr="C:\Users\pankratov.in\YandexDisk\!NTI\DOCS\ProjectPresentation\icons\PNG\256\35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3" descr="C:\Users\pankratov.in\YandexDisk\!NTI\DOCS\ProjectPresentation\icons\PNG\256\35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04" descr="C:\Users\pankratov.in\YandexDisk\!NTI\DOCS\ProjectPresentation\icons\PNG\256\35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05" descr="C:\Users\pankratov.in\YandexDisk\!NTI\DOCS\ProjectPresentation\icons\PNG\256\35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2" descr="C:\Users\pankratov.in\YandexDisk\!NTI\DOCS\ProjectPresentation\icons\PNG\256\46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3" descr="C:\Users\pankratov.in\YandexDisk\!NTI\DOCS\ProjectPresentation\icons\PNG\256\46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0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4" descr="C:\Users\pankratov.in\YandexDisk\!NTI\DOCS\ProjectPresentation\icons\PNG\256\46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5" descr="C:\Users\pankratov.in\YandexDisk\!NTI\DOCS\ProjectPresentation\icons\PNG\256\46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6" descr="C:\Users\pankratov.in\YandexDisk\!NTI\DOCS\ProjectPresentation\icons\PNG\256\46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7" descr="C:\Users\pankratov.in\YandexDisk\!NTI\DOCS\ProjectPresentation\icons\PNG\256\46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8" descr="C:\Users\pankratov.in\YandexDisk\!NTI\DOCS\ProjectPresentation\icons\PNG\256\46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9" descr="C:\Users\pankratov.in\YandexDisk\!NTI\DOCS\ProjectPresentation\icons\PNG\256\46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6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0" descr="C:\Users\pankratov.in\YandexDisk\!NTI\DOCS\ProjectPresentation\icons\PNG\256\46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7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1" descr="C:\Users\pankratov.in\YandexDisk\!NTI\DOCS\ProjectPresentation\icons\PNG\256\46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2" descr="C:\Users\pankratov.in\YandexDisk\!NTI\DOCS\ProjectPresentation\icons\PNG\256\47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3" descr="C:\Users\pankratov.in\YandexDisk\!NTI\DOCS\ProjectPresentation\icons\PNG\256\47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4" descr="C:\Users\pankratov.in\YandexDisk\!NTI\DOCS\ProjectPresentation\icons\PNG\256\47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5" descr="C:\Users\pankratov.in\YandexDisk\!NTI\DOCS\ProjectPresentation\icons\PNG\256\47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6" descr="C:\Users\pankratov.in\YandexDisk\!NTI\DOCS\ProjectPresentation\icons\PNG\256\47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77" descr="C:\Users\pankratov.in\YandexDisk\!NTI\DOCS\ProjectPresentation\icons\PNG\256\47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8" descr="C:\Users\pankratov.in\YandexDisk\!NTI\DOCS\ProjectPresentation\icons\PNG\256\47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9" descr="C:\Users\pankratov.in\YandexDisk\!NTI\DOCS\ProjectPresentation\icons\PNG\256\47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1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0" descr="C:\Users\pankratov.in\YandexDisk\!NTI\DOCS\ProjectPresentation\icons\PNG\256\47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2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1" descr="C:\Users\pankratov.in\YandexDisk\!NTI\DOCS\ProjectPresentation\icons\PNG\256\47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82" descr="C:\Users\pankratov.in\YandexDisk\!NTI\DOCS\ProjectPresentation\icons\PNG\256\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 descr="C:\Users\pankratov.in\YandexDisk\!NTI\DOCS\ProjectPresentation\icons\PNG\256\4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4" descr="C:\Users\pankratov.in\YandexDisk\!NTI\DOCS\ProjectPresentation\icons\PNG\256\4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5" descr="C:\Users\pankratov.in\YandexDisk\!NTI\DOCS\ProjectPresentation\icons\PNG\256\4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6" descr="C:\Users\pankratov.in\YandexDisk\!NTI\DOCS\ProjectPresentation\icons\PNG\256\4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7" descr="C:\Users\pankratov.in\YandexDisk\!NTI\DOCS\ProjectPresentation\icons\PNG\256\4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8" descr="C:\Users\pankratov.in\YandexDisk\!NTI\DOCS\ProjectPresentation\icons\PNG\256\48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4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3562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4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4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4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3" descr="C:\Users\pankratov.in\YandexDisk\!NTI\DOCS\ProjectPresentation\icons\PNG\256\4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4" descr="C:\Users\pankratov.in\YandexDisk\!NTI\DOCS\ProjectPresentation\icons\PNG\256\4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5" descr="C:\Users\pankratov.in\YandexDisk\!NTI\DOCS\ProjectPresentation\icons\PNG\256\49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6" descr="C:\Users\pankratov.in\YandexDisk\!NTI\DOCS\ProjectPresentation\icons\PNG\256\49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3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7" descr="C:\Users\pankratov.in\YandexDisk\!NTI\DOCS\ProjectPresentation\icons\PNG\256\49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8" descr="C:\Users\pankratov.in\YandexDisk\!NTI\DOCS\ProjectPresentation\icons\PNG\256\49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9" descr="C:\Users\pankratov.in\YandexDisk\!NTI\DOCS\ProjectPresentation\icons\PNG\256\49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0" descr="C:\Users\pankratov.in\YandexDisk\!NTI\DOCS\ProjectPresentation\icons\PNG\256\49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1" descr="C:\Users\pankratov.in\YandexDisk\!NTI\DOCS\ProjectPresentation\icons\PNG\256\50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2" descr="C:\Users\pankratov.in\YandexDisk\!NTI\DOCS\ProjectPresentation\icons\PNG\256\5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3" descr="C:\Users\pankratov.in\YandexDisk\!NTI\DOCS\ProjectPresentation\icons\PNG\256\50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4" descr="C:\Users\pankratov.in\YandexDisk\!NTI\DOCS\ProjectPresentation\icons\PNG\256\50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5" descr="C:\Users\pankratov.in\YandexDisk\!NTI\DOCS\ProjectPresentation\icons\PNG\256\504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6" descr="C:\Users\pankratov.in\YandexDisk\!NTI\DOCS\ProjectPresentation\icons\PNG\256\505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7" descr="C:\Users\pankratov.in\YandexDisk\!NTI\DOCS\ProjectPresentation\icons\PNG\256\50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8" descr="C:\Users\pankratov.in\YandexDisk\!NTI\DOCS\ProjectPresentation\icons\PNG\256\50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9" descr="C:\Users\pankratov.in\YandexDisk\!NTI\DOCS\ProjectPresentation\icons\PNG\256\508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0" descr="C:\Users\pankratov.in\YandexDisk\!NTI\DOCS\ProjectPresentation\icons\PNG\256\50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1" descr="C:\Users\pankratov.in\YandexDisk\!NTI\DOCS\ProjectPresentation\icons\PNG\256\51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17629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2" descr="C:\Users\pankratov.in\YandexDisk\!NTI\DOCS\ProjectPresentation\icons\PNG\256\511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3" descr="C:\Users\pankratov.in\YandexDisk\!NTI\DOCS\ProjectPresentation\icons\PNG\256\512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4" descr="C:\Users\pankratov.in\YandexDisk\!NTI\DOCS\ProjectPresentation\icons\PNG\256\513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5" descr="C:\Users\pankratov.in\YandexDisk\!NTI\DOCS\ProjectPresentation\icons\PNG\256\514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6" descr="C:\Users\pankratov.in\YandexDisk\!NTI\DOCS\ProjectPresentation\icons\PNG\256\515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7" descr="C:\Users\pankratov.in\YandexDisk\!NTI\DOCS\ProjectPresentation\icons\PNG\256\516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8" descr="C:\Users\pankratov.in\YandexDisk\!NTI\DOCS\ProjectPresentation\icons\PNG\256\51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9" descr="C:\Users\pankratov.in\YandexDisk\!NTI\DOCS\ProjectPresentation\icons\PNG\256\518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0" descr="C:\Users\pankratov.in\YandexDisk\!NTI\DOCS\ProjectPresentation\icons\PNG\256\519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1" descr="C:\Users\pankratov.in\YandexDisk\!NTI\DOCS\ProjectPresentation\icons\PNG\256\520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2" descr="C:\Users\pankratov.in\YandexDisk\!NTI\DOCS\ProjectPresentation\icons\PNG\256\521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3" descr="C:\Users\pankratov.in\YandexDisk\!NTI\DOCS\ProjectPresentation\icons\PNG\256\522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4" descr="C:\Users\pankratov.in\YandexDisk\!NTI\DOCS\ProjectPresentation\icons\PNG\256\523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5" descr="C:\Users\pankratov.in\YandexDisk\!NTI\DOCS\ProjectPresentation\icons\PNG\256\524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6" descr="C:\Users\pankratov.in\YandexDisk\!NTI\DOCS\ProjectPresentation\icons\PNG\256\525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4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4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53" y="5378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4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4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4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4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9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4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97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4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4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4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4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4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4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07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4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4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4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106" descr="C:\Users\pankratov.in\YandexDisk\!NTI\DOCS\ProjectPresentation\icons\PNG\256\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7" descr="C:\Users\pankratov.in\YandexDisk\!NTI\DOCS\ProjectPresentation\icons\PNG\256\2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55435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8" descr="C:\Users\pankratov.in\YandexDisk\!NTI\DOCS\ProjectPresentation\icons\PNG\256\2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9" descr="C:\Users\pankratov.in\YandexDisk\!NTI\DOCS\ProjectPresentation\icons\PNG\256\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83" y="54987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0" descr="C:\Users\pankratov.in\YandexDisk\!NTI\DOCS\ProjectPresentation\icons\PNG\256\2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1" descr="C:\Users\pankratov.in\YandexDisk\!NTI\DOCS\ProjectPresentation\icons\PNG\256\26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2" descr="C:\Users\pankratov.in\YandexDisk\!NTI\DOCS\ProjectPresentation\icons\PNG\256\2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4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3" descr="C:\Users\pankratov.in\YandexDisk\!NTI\DOCS\ProjectPresentation\icons\PNG\256\2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4" descr="C:\Users\pankratov.in\YandexDisk\!NTI\DOCS\ProjectPresentation\icons\PNG\256\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5" descr="C:\Users\pankratov.in\YandexDisk\!NTI\DOCS\ProjectPresentation\icons\PNG\256\26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6" descr="C:\Users\pankratov.in\YandexDisk\!NTI\DOCS\ProjectPresentation\icons\PNG\256\2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7" descr="C:\Users\pankratov.in\YandexDisk\!NTI\DOCS\ProjectPresentation\icons\PNG\256\27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8" descr="C:\Users\pankratov.in\YandexDisk\!NTI\DOCS\ProjectPresentation\icons\PNG\256\27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9" descr="C:\Users\pankratov.in\YandexDisk\!NTI\DOCS\ProjectPresentation\icons\PNG\256\27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0" descr="C:\Users\pankratov.in\YandexDisk\!NTI\DOCS\ProjectPresentation\icons\PNG\256\27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1" descr="C:\Users\pankratov.in\YandexDisk\!NTI\DOCS\ProjectPresentation\icons\PNG\256\27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2" descr="C:\Users\pankratov.in\YandexDisk\!NTI\DOCS\ProjectPresentation\icons\PNG\256\27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03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3" descr="C:\Users\pankratov.in\YandexDisk\!NTI\DOCS\ProjectPresentation\icons\PNG\256\27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4" descr="C:\Users\pankratov.in\YandexDisk\!NTI\DOCS\ProjectPresentation\icons\PNG\256\27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5" descr="C:\Users\pankratov.in\YandexDisk\!NTI\DOCS\ProjectPresentation\icons\PNG\256\27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6" descr="C:\Users\pankratov.in\YandexDisk\!NTI\DOCS\ProjectPresentation\icons\PNG\256\28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7" descr="C:\Users\pankratov.in\YandexDisk\!NTI\DOCS\ProjectPresentation\icons\PNG\256\28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8" descr="C:\Users\pankratov.in\YandexDisk\!NTI\DOCS\ProjectPresentation\icons\PNG\256\28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9" descr="C:\Users\pankratov.in\YandexDisk\!NTI\DOCS\ProjectPresentation\icons\PNG\256\28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0" descr="C:\Users\pankratov.in\YandexDisk\!NTI\DOCS\ProjectPresentation\icons\PNG\256\28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1" descr="C:\Users\pankratov.in\YandexDisk\!NTI\DOCS\ProjectPresentation\icons\PNG\256\28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2" descr="C:\Users\pankratov.in\YandexDisk\!NTI\DOCS\ProjectPresentation\icons\PNG\256\28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3" descr="C:\Users\pankratov.in\YandexDisk\!NTI\DOCS\ProjectPresentation\icons\PNG\256\28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4" descr="C:\Users\pankratov.in\YandexDisk\!NTI\DOCS\ProjectPresentation\icons\PNG\256\28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6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5" descr="C:\Users\pankratov.in\YandexDisk\!NTI\DOCS\ProjectPresentation\icons\PNG\256\28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6" descr="C:\Users\pankratov.in\YandexDisk\!NTI\DOCS\ProjectPresentation\icons\PNG\256\29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7" descr="C:\Users\pankratov.in\YandexDisk\!NTI\DOCS\ProjectPresentation\icons\PNG\256\29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8" descr="C:\Users\pankratov.in\YandexDisk\!NTI\DOCS\ProjectPresentation\icons\PNG\256\29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9" descr="C:\Users\pankratov.in\YandexDisk\!NTI\DOCS\ProjectPresentation\icons\PNG\256\29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0" descr="C:\Users\pankratov.in\YandexDisk\!NTI\DOCS\ProjectPresentation\icons\PNG\256\29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1" descr="C:\Users\pankratov.in\YandexDisk\!NTI\DOCS\ProjectPresentation\icons\PNG\256\29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2" descr="C:\Users\pankratov.in\YandexDisk\!NTI\DOCS\ProjectPresentation\icons\PNG\256\29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3" descr="C:\Users\pankratov.in\YandexDisk\!NTI\DOCS\ProjectPresentation\icons\PNG\256\29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4" descr="C:\Users\pankratov.in\YandexDisk\!NTI\DOCS\ProjectPresentation\icons\PNG\256\29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11" y="27418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5" descr="C:\Users\pankratov.in\YandexDisk\!NTI\DOCS\ProjectPresentation\icons\PNG\256\29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6" descr="C:\Users\pankratov.in\YandexDisk\!NTI\DOCS\ProjectPresentation\icons\PNG\256\30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7" descr="C:\Users\pankratov.in\YandexDisk\!NTI\DOCS\ProjectPresentation\icons\PNG\256\30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8" descr="C:\Users\pankratov.in\YandexDisk\!NTI\DOCS\ProjectPresentation\icons\PNG\256\30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11" y="18923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9" descr="C:\Users\pankratov.in\YandexDisk\!NTI\DOCS\ProjectPresentation\icons\PNG\256\30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12" y="1863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0" descr="C:\Users\pankratov.in\YandexDisk\!NTI\DOCS\ProjectPresentation\icons\PNG\256\30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9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1" descr="C:\Users\pankratov.in\YandexDisk\!NTI\DOCS\ProjectPresentation\icons\PNG\256\30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8566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2" descr="C:\Users\pankratov.in\YandexDisk\!NTI\DOCS\ProjectPresentation\icons\PNG\256\30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3" descr="C:\Users\pankratov.in\YandexDisk\!NTI\DOCS\ProjectPresentation\icons\PNG\256\30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8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4" descr="C:\Users\pankratov.in\YandexDisk\!NTI\DOCS\ProjectPresentation\icons\PNG\256\30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80352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5" descr="C:\Users\pankratov.in\YandexDisk\!NTI\DOCS\ProjectPresentation\icons\PNG\256\30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6" descr="C:\Users\pankratov.in\YandexDisk\!NTI\DOCS\ProjectPresentation\icons\PNG\256\31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7" descr="C:\Users\pankratov.in\YandexDisk\!NTI\DOCS\ProjectPresentation\icons\PNG\256\31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8" descr="C:\Users\pankratov.in\YandexDisk\!NTI\DOCS\ProjectPresentation\icons\PNG\256\31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7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9" descr="C:\Users\pankratov.in\YandexDisk\!NTI\DOCS\ProjectPresentation\icons\PNG\256\31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5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0" descr="C:\Users\pankratov.in\YandexDisk\!NTI\DOCS\ProjectPresentation\icons\PNG\256\31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1" descr="C:\Users\pankratov.in\YandexDisk\!NTI\DOCS\ProjectPresentation\icons\PNG\256\31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2" descr="C:\Users\pankratov.in\YandexDisk\!NTI\DOCS\ProjectPresentation\icons\PNG\256\31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3" descr="C:\Users\pankratov.in\YandexDisk\!NTI\DOCS\ProjectPresentation\icons\PNG\256\31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4" descr="C:\Users\pankratov.in\YandexDisk\!NTI\DOCS\ProjectPresentation\icons\PNG\256\31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5" descr="C:\Users\pankratov.in\YandexDisk\!NTI\DOCS\ProjectPresentation\icons\PNG\256\31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2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1909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1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1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99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1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1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1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16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1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7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1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16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1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17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17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17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17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4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17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4610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17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17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17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17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1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18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45512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18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18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18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18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18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5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18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18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373393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18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37042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18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37252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19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3687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19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19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19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19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19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2823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19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3" y="27900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19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19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27519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19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27181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20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20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9556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20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19599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20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19683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20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20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20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20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20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20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21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21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21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21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21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21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21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21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21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pankratov.in\YandexDisk\!NTI\DOCS\ProjectPresentation\icons\PNG\256\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35808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pankratov.in\YandexDisk\!NTI\DOCS\ProjectPresentation\icons\PNG\256\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57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nkratov.in\YandexDisk\!NTI\DOCS\ProjectPresentation\icons\PNG\256\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pankratov.in\YandexDisk\!NTI\DOCS\ProjectPresentation\icons\PNG\256\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09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pankratov.in\YandexDisk\!NTI\DOCS\ProjectPresentation\icons\PNG\256\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35130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pankratov.in\YandexDisk\!NTI\DOCS\ProjectPresentation\icons\PNG\256\9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5" y="3509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pankratov.in\YandexDisk\!NTI\DOCS\ProjectPresentation\icons\PNG\256\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pankratov.in\YandexDisk\!NTI\DOCS\ProjectPresentation\icons\PNG\256\9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pankratov.in\YandexDisk\!NTI\DOCS\ProjectPresentation\icons\PNG\256\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pankratov.in\YandexDisk\!NTI\DOCS\ProjectPresentation\icons\PNG\256\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C:\Users\pankratov.in\YandexDisk\!NTI\DOCS\ProjectPresentation\icons\PNG\256\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pankratov.in\YandexDisk\!NTI\DOCS\ProjectPresentation\icons\PNG\256\1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747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pankratov.in\YandexDisk\!NTI\DOCS\ProjectPresentation\icons\PNG\256\1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27386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:\Users\pankratov.in\YandexDisk\!NTI\DOCS\ProjectPresentation\icons\PNG\256\10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5" y="271322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pankratov.in\YandexDisk\!NTI\DOCS\ProjectPresentation\icons\PNG\256\10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pankratov.in\YandexDisk\!NTI\DOCS\ProjectPresentation\icons\PNG\256\10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:\Users\pankratov.in\YandexDisk\!NTI\DOCS\ProjectPresentation\icons\PNG\256\10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:\Users\pankratov.in\YandexDisk\!NTI\DOCS\ProjectPresentation\icons\PNG\256\10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C:\Users\pankratov.in\YandexDisk\!NTI\DOCS\ProjectPresentation\icons\PNG\256\107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C:\Users\pankratov.in\YandexDisk\!NTI\DOCS\ProjectPresentation\icons\PNG\256\10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C:\Users\pankratov.in\YandexDisk\!NTI\DOCS\ProjectPresentation\icons\PNG\256\109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C:\Users\pankratov.in\YandexDisk\!NTI\DOCS\ProjectPresentation\icons\PNG\256\11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C:\Users\pankratov.in\YandexDisk\!NTI\DOCS\ProjectPresentation\icons\PNG\256\11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 descr="C:\Users\pankratov.in\YandexDisk\!NTI\DOCS\ProjectPresentation\icons\PNG\256\112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 descr="C:\Users\pankratov.in\YandexDisk\!NTI\DOCS\ProjectPresentation\icons\PNG\256\113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C:\Users\pankratov.in\YandexDisk\!NTI\DOCS\ProjectPresentation\icons\PNG\256\114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90474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C:\Users\pankratov.in\YandexDisk\!NTI\DOCS\ProjectPresentation\icons\PNG\256\11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C:\Users\pankratov.in\YandexDisk\!NTI\DOCS\ProjectPresentation\icons\PNG\256\11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53" y="18963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Users\pankratov.in\YandexDisk\!NTI\DOCS\ProjectPresentation\icons\PNG\256\117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C:\Users\pankratov.in\YandexDisk\!NTI\DOCS\ProjectPresentation\icons\PNG\256\118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9" descr="C:\Users\pankratov.in\YandexDisk\!NTI\DOCS\ProjectPresentation\icons\PNG\256\119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C:\Users\pankratov.in\YandexDisk\!NTI\DOCS\ProjectPresentation\icons\PNG\256\120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1" descr="C:\Users\pankratov.in\YandexDisk\!NTI\DOCS\ProjectPresentation\icons\PNG\256\121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 descr="C:\Users\pankratov.in\YandexDisk\!NTI\DOCS\ProjectPresentation\icons\PNG\256\12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3" descr="C:\Users\pankratov.in\YandexDisk\!NTI\DOCS\ProjectPresentation\icons\PNG\256\12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pankratov.in\YandexDisk\!NTI\DOCS\ProjectPresentation\icons\PNG\256\124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C:\Users\pankratov.in\YandexDisk\!NTI\DOCS\ProjectPresentation\icons\PNG\256\125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C:\Users\pankratov.in\YandexDisk\!NTI\DOCS\ProjectPresentation\icons\PNG\256\126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7" descr="C:\Users\pankratov.in\YandexDisk\!NTI\DOCS\ProjectPresentation\icons\PNG\256\127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2" descr="C:\Users\pankratov.in\YandexDisk\!NTI\DOCS\ProjectPresentation\icons\PNG\256\21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1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3" descr="C:\Users\pankratov.in\YandexDisk\!NTI\DOCS\ProjectPresentation\icons\PNG\256\22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4" descr="C:\Users\pankratov.in\YandexDisk\!NTI\DOCS\ProjectPresentation\icons\PNG\256\22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7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5" descr="C:\Users\pankratov.in\YandexDisk\!NTI\DOCS\ProjectPresentation\icons\PNG\256\22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64" y="537972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6" descr="C:\Users\pankratov.in\YandexDisk\!NTI\DOCS\ProjectPresentation\icons\PNG\256\22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C:\Users\pankratov.in\YandexDisk\!NTI\DOCS\ProjectPresentation\icons\PNG\256\22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C:\Users\pankratov.in\YandexDisk\!NTI\DOCS\ProjectPresentation\icons\PNG\256\22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C:\Users\pankratov.in\YandexDisk\!NTI\DOCS\ProjectPresentation\icons\PNG\256\22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0" descr="C:\Users\pankratov.in\YandexDisk\!NTI\DOCS\ProjectPresentation\icons\PNG\256\22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1" descr="C:\Users\pankratov.in\YandexDisk\!NTI\DOCS\ProjectPresentation\icons\PNG\256\22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2" descr="C:\Users\pankratov.in\YandexDisk\!NTI\DOCS\ProjectPresentation\icons\PNG\256\22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3" descr="C:\Users\pankratov.in\YandexDisk\!NTI\DOCS\ProjectPresentation\icons\PNG\256\23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63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4" descr="C:\Users\pankratov.in\YandexDisk\!NTI\DOCS\ProjectPresentation\icons\PNG\256\23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3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5" descr="C:\Users\pankratov.in\YandexDisk\!NTI\DOCS\ProjectPresentation\icons\PNG\256\23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64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6" descr="C:\Users\pankratov.in\YandexDisk\!NTI\DOCS\ProjectPresentation\icons\PNG\256\23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7" descr="C:\Users\pankratov.in\YandexDisk\!NTI\DOCS\ProjectPresentation\icons\PNG\256\23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8" descr="C:\Users\pankratov.in\YandexDisk\!NTI\DOCS\ProjectPresentation\icons\PNG\256\23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9" descr="C:\Users\pankratov.in\YandexDisk\!NTI\DOCS\ProjectPresentation\icons\PNG\256\23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4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0" descr="C:\Users\pankratov.in\YandexDisk\!NTI\DOCS\ProjectPresentation\icons\PNG\256\23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08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1" descr="C:\Users\pankratov.in\YandexDisk\!NTI\DOCS\ProjectPresentation\icons\PNG\256\23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8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06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C:\Users\pankratov.in\YandexDisk\!NTI\DOCS\ProjectPresentation\icons\PNG\256\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C:\Users\pankratov.in\YandexDisk\!NTI\DOCS\ProjectPresentation\icons\PNG\256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pankratov.in\YandexDisk\!NTI\DOCS\ProjectPresentation\icons\PNG\256\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372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:\Users\pankratov.in\YandexDisk\!NTI\DOCS\ProjectPresentation\icons\PNG\256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:\Users\pankratov.in\YandexDisk\!NTI\DOCS\ProjectPresentation\icons\PNG\256\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C:\Users\pankratov.in\YandexDisk\!NTI\DOCS\ProjectPresentation\icons\PNG\256\3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C:\Users\pankratov.in\YandexDisk\!NTI\DOCS\ProjectPresentation\icons\PNG\256\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C:\Users\pankratov.in\YandexDisk\!NTI\DOCS\ProjectPresentation\icons\PNG\256\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 descr="C:\Users\pankratov.in\YandexDisk\!NTI\DOCS\ProjectPresentation\icons\PNG\256\3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:\Users\pankratov.in\YandexDisk\!NTI\DOCS\ProjectPresentation\icons\PNG\256\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46228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" descr="C:\Users\pankratov.in\YandexDisk\!NTI\DOCS\ProjectPresentation\icons\PNG\256\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C:\Users\pankratov.in\YandexDisk\!NTI\DOCS\ProjectPresentation\icons\PNG\256\4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3" descr="C:\Users\pankratov.in\YandexDisk\!NTI\DOCS\ProjectPresentation\icons\PNG\256\4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C:\Users\pankratov.in\YandexDisk\!NTI\DOCS\ProjectPresentation\icons\PNG\256\4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 descr="C:\Users\pankratov.in\YandexDisk\!NTI\DOCS\ProjectPresentation\icons\PNG\256\4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6" descr="C:\Users\pankratov.in\YandexDisk\!NTI\DOCS\ProjectPresentation\icons\PNG\256\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C:\Users\pankratov.in\YandexDisk\!NTI\DOCS\ProjectPresentation\icons\PNG\256\4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C:\Users\pankratov.in\YandexDisk\!NTI\DOCS\ProjectPresentation\icons\PNG\256\4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9" descr="C:\Users\pankratov.in\YandexDisk\!NTI\DOCS\ProjectPresentation\icons\PNG\256\4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07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C:\Users\pankratov.in\YandexDisk\!NTI\DOCS\ProjectPresentation\icons\PNG\256\4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5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1" descr="C:\Users\pankratov.in\YandexDisk\!NTI\DOCS\ProjectPresentation\icons\PNG\256\5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2" descr="C:\Users\pankratov.in\YandexDisk\!NTI\DOCS\ProjectPresentation\icons\PNG\256\5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3" descr="C:\Users\pankratov.in\YandexDisk\!NTI\DOCS\ProjectPresentation\icons\PNG\256\5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4" y="3683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C:\Users\pankratov.in\YandexDisk\!NTI\DOCS\ProjectPresentation\icons\PNG\256\5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5" descr="C:\Users\pankratov.in\YandexDisk\!NTI\DOCS\ProjectPresentation\icons\PNG\256\5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C:\Users\pankratov.in\YandexDisk\!NTI\DOCS\ProjectPresentation\icons\PNG\256\5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7" descr="C:\Users\pankratov.in\YandexDisk\!NTI\DOCS\ProjectPresentation\icons\PNG\256\5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8" descr="C:\Users\pankratov.in\YandexDisk\!NTI\DOCS\ProjectPresentation\icons\PNG\256\5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08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9" descr="C:\Users\pankratov.in\YandexDisk\!NTI\DOCS\ProjectPresentation\icons\PNG\256\5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0" descr="C:\Users\pankratov.in\YandexDisk\!NTI\DOCS\ProjectPresentation\icons\PNG\256\5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1" descr="C:\Users\pankratov.in\YandexDisk\!NTI\DOCS\ProjectPresentation\icons\PNG\256\6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2" descr="C:\Users\pankratov.in\YandexDisk\!NTI\DOCS\ProjectPresentation\icons\PNG\256\6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3" descr="C:\Users\pankratov.in\YandexDisk\!NTI\DOCS\ProjectPresentation\icons\PNG\256\6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4" descr="C:\Users\pankratov.in\YandexDisk\!NTI\DOCS\ProjectPresentation\icons\PNG\256\6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5" descr="C:\Users\pankratov.in\YandexDisk\!NTI\DOCS\ProjectPresentation\icons\PNG\256\6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6" descr="C:\Users\pankratov.in\YandexDisk\!NTI\DOCS\ProjectPresentation\icons\PNG\256\6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7" descr="C:\Users\pankratov.in\YandexDisk\!NTI\DOCS\ProjectPresentation\icons\PNG\256\6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8" descr="C:\Users\pankratov.in\YandexDisk\!NTI\DOCS\ProjectPresentation\icons\PNG\256\6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9" descr="C:\Users\pankratov.in\YandexDisk\!NTI\DOCS\ProjectPresentation\icons\PNG\256\6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C:\Users\pankratov.in\YandexDisk\!NTI\DOCS\ProjectPresentation\icons\PNG\256\6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1" descr="C:\Users\pankratov.in\YandexDisk\!NTI\DOCS\ProjectPresentation\icons\PNG\256\7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2" descr="C:\Users\pankratov.in\YandexDisk\!NTI\DOCS\ProjectPresentation\icons\PNG\256\7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3" descr="C:\Users\pankratov.in\YandexDisk\!NTI\DOCS\ProjectPresentation\icons\PNG\256\7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4" descr="C:\Users\pankratov.in\YandexDisk\!NTI\DOCS\ProjectPresentation\icons\PNG\256\7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5" descr="C:\Users\pankratov.in\YandexDisk\!NTI\DOCS\ProjectPresentation\icons\PNG\256\7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6" descr="C:\Users\pankratov.in\YandexDisk\!NTI\DOCS\ProjectPresentation\icons\PNG\256\7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7" descr="C:\Users\pankratov.in\YandexDisk\!NTI\DOCS\ProjectPresentation\icons\PNG\256\7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8" descr="C:\Users\pankratov.in\YandexDisk\!NTI\DOCS\ProjectPresentation\icons\PNG\256\7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9" descr="C:\Users\pankratov.in\YandexDisk\!NTI\DOCS\ProjectPresentation\icons\PNG\256\7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0" descr="C:\Users\pankratov.in\YandexDisk\!NTI\DOCS\ProjectPresentation\icons\PNG\256\7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1" descr="C:\Users\pankratov.in\YandexDisk\!NTI\DOCS\ProjectPresentation\icons\PNG\256\8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2" descr="C:\Users\pankratov.in\YandexDisk\!NTI\DOCS\ProjectPresentation\icons\PNG\256\8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3" descr="C:\Users\pankratov.in\YandexDisk\!NTI\DOCS\ProjectPresentation\icons\PNG\256\8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pankratov.in\YandexDisk\!NTI\DOCS\ProjectPresentation\icons\PNG\256\8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pankratov.in\YandexDisk\!NTI\DOCS\ProjectPresentation\icons\PNG\256\8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pankratov.in\YandexDisk\!NTI\DOCS\ProjectPresentation\icons\PNG\256\8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pankratov.in\YandexDisk\!NTI\DOCS\ProjectPresentation\icons\PNG\256\8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pankratov.in\YandexDisk\!NTI\DOCS\ProjectPresentation\icons\PNG\256\8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188849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pankratov.in\YandexDisk\!NTI\DOCS\ProjectPresentation\icons\PNG\256\8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8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3" descr="C:\Users\pankratov.in\YandexDisk\!NTI\DOCS\ProjectPresentation\icons\PNG\256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nkratov.in\YandexDisk\!NTI\DOCS\ProjectPresentation\icons\PNG\256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nkratov.in\YandexDisk\!NTI\DOCS\ProjectPresentation\icons\PNG\256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ankratov.in\YandexDisk\!NTI\DOCS\ProjectPresentation\icons\PNG\256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nkratov.in\YandexDisk\!NTI\DOCS\ProjectPresentation\icons\PNG\256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ankratov.in\YandexDisk\!NTI\DOCS\ProjectPresentation\icons\PNG\256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94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pankratov.in\YandexDisk\!NTI\DOCS\ProjectPresentation\icons\PNG\256\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pankratov.in\YandexDisk\!NTI\DOCS\ProjectPresentation\icons\PNG\256\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pankratov.in\YandexDisk\!NTI\DOCS\ProjectPresentation\icons\PNG\256\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pankratov.in\YandexDisk\!NTI\DOCS\ProjectPresentation\icons\PNG\256\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pankratov.in\YandexDisk\!NTI\DOCS\ProjectPresentation\icons\PNG\256\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pankratov.in\YandexDisk\!NTI\DOCS\ProjectPresentation\icons\PNG\256\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pankratov.in\YandexDisk\!NTI\DOCS\ProjectPresentation\icons\PNG\256\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pankratov.in\YandexDisk\!NTI\DOCS\ProjectPresentation\icons\PNG\256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pankratov.in\YandexDisk\!NTI\DOCS\ProjectPresentation\icons\PNG\256\1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pankratov.in\YandexDisk\!NTI\DOCS\ProjectPresentation\icons\PNG\256\1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C:\Users\pankratov.in\YandexDisk\!NTI\DOCS\ProjectPresentation\icons\PNG\256\1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pankratov.in\YandexDisk\!NTI\DOCS\ProjectPresentation\icons\PNG\256\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C:\Users\pankratov.in\YandexDisk\!NTI\DOCS\ProjectPresentation\icons\PNG\256\2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pankratov.in\YandexDisk\!NTI\DOCS\ProjectPresentation\icons\PNG\256\2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C:\Users\pankratov.in\YandexDisk\!NTI\DOCS\ProjectPresentation\icons\PNG\256\2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C:\Users\pankratov.in\YandexDisk\!NTI\DOCS\ProjectPresentation\icons\PNG\256\2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C:\Users\pankratov.in\YandexDisk\!NTI\DOCS\ProjectPresentation\icons\PNG\256\2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C:\Users\pankratov.in\YandexDisk\!NTI\DOCS\ProjectPresentation\icons\PNG\256\2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C:\Users\pankratov.in\YandexDisk\!NTI\DOCS\ProjectPresentation\icons\PNG\256\2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C:\Users\pankratov.in\YandexDisk\!NTI\DOCS\ProjectPresentation\icons\PNG\256\27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C:\Users\pankratov.in\YandexDisk\!NTI\DOCS\ProjectPresentation\icons\PNG\256\28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C:\Users\pankratov.in\YandexDisk\!NTI\DOCS\ProjectPresentation\icons\PNG\256\29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C:\Users\pankratov.in\YandexDisk\!NTI\DOCS\ProjectPresentation\icons\PNG\256\1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9" descr="C:\Users\pankratov.in\YandexDisk\!NTI\DOCS\ProjectPresentation\icons\PNG\256\1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56769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0" descr="C:\Users\pankratov.in\YandexDisk\!NTI\DOCS\ProjectPresentation\icons\PNG\256\1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568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1" descr="C:\Users\pankratov.in\YandexDisk\!NTI\DOCS\ProjectPresentation\icons\PNG\256\1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2" descr="C:\Users\pankratov.in\YandexDisk\!NTI\DOCS\ProjectPresentation\icons\PNG\256\1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3" descr="C:\Users\pankratov.in\YandexDisk\!NTI\DOCS\ProjectPresentation\icons\PNG\256\1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4" descr="C:\Users\pankratov.in\YandexDisk\!NTI\DOCS\ProjectPresentation\icons\PNG\256\1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2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5" descr="C:\Users\pankratov.in\YandexDisk\!NTI\DOCS\ProjectPresentation\icons\PNG\256\1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6" descr="C:\Users\pankratov.in\YandexDisk\!NTI\DOCS\ProjectPresentation\icons\PNG\256\1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7" descr="C:\Users\pankratov.in\YandexDisk\!NTI\DOCS\ProjectPresentation\icons\PNG\256\1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8" descr="C:\Users\pankratov.in\YandexDisk\!NTI\DOCS\ProjectPresentation\icons\PNG\256\1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C:\Users\pankratov.in\YandexDisk\!NTI\DOCS\ProjectPresentation\icons\PNG\256\1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0" descr="C:\Users\pankratov.in\YandexDisk\!NTI\DOCS\ProjectPresentation\icons\PNG\256\1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4762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1" descr="C:\Users\pankratov.in\YandexDisk\!NTI\DOCS\ProjectPresentation\icons\PNG\256\1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2" descr="C:\Users\pankratov.in\YandexDisk\!NTI\DOCS\ProjectPresentation\icons\PNG\256\1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3" descr="C:\Users\pankratov.in\YandexDisk\!NTI\DOCS\ProjectPresentation\icons\PNG\256\1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62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4" descr="C:\Users\pankratov.in\YandexDisk\!NTI\DOCS\ProjectPresentation\icons\PNG\256\1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53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5" descr="C:\Users\pankratov.in\YandexDisk\!NTI\DOCS\ProjectPresentation\icons\PNG\256\1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6" descr="C:\Users\pankratov.in\YandexDisk\!NTI\DOCS\ProjectPresentation\icons\PNG\256\1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7" descr="C:\Users\pankratov.in\YandexDisk\!NTI\DOCS\ProjectPresentation\icons\PNG\256\1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8" descr="C:\Users\pankratov.in\YandexDisk\!NTI\DOCS\ProjectPresentation\icons\PNG\256\1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9" descr="C:\Users\pankratov.in\YandexDisk\!NTI\DOCS\ProjectPresentation\icons\PNG\256\1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3924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0" descr="C:\Users\pankratov.in\YandexDisk\!NTI\DOCS\ProjectPresentation\icons\PNG\256\1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1" descr="C:\Users\pankratov.in\YandexDisk\!NTI\DOCS\ProjectPresentation\icons\PNG\256\1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2" descr="C:\Users\pankratov.in\YandexDisk\!NTI\DOCS\ProjectPresentation\icons\PNG\256\1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3" descr="C:\Users\pankratov.in\YandexDisk\!NTI\DOCS\ProjectPresentation\icons\PNG\256\1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4" descr="C:\Users\pankratov.in\YandexDisk\!NTI\DOCS\ProjectPresentation\icons\PNG\256\1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5" descr="C:\Users\pankratov.in\YandexDisk\!NTI\DOCS\ProjectPresentation\icons\PNG\256\1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6" descr="C:\Users\pankratov.in\YandexDisk\!NTI\DOCS\ProjectPresentation\icons\PNG\256\1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7" descr="C:\Users\pankratov.in\YandexDisk\!NTI\DOCS\ProjectPresentation\icons\PNG\256\1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8" descr="C:\Users\pankratov.in\YandexDisk\!NTI\DOCS\ProjectPresentation\icons\PNG\256\1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9" descr="C:\Users\pankratov.in\YandexDisk\!NTI\DOCS\ProjectPresentation\icons\PNG\256\1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13.10.2019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24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4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4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4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4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4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4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4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0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4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1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4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4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8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41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41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4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41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34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41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41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03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41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42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42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42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42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6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42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42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9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42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42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4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4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4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4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4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4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4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4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4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4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4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4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4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4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4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4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4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10" ma:contentTypeDescription="Создание документа." ma:contentTypeScope="" ma:versionID="48cf80f593d2d0fa224fb36be141b76a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5a12abfc72ef197ef8bcff461a1448d9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80CA30-6DA9-45CC-B03D-6C7DFE627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d8b453d6-be7a-4931-bedf-235701e6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F2574-6B2D-4151-B4E6-5F2B862C21E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69cc3dea-af89-41ea-b8da-7ab11462d30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e20c3be-9348-4de4-bc01-cf2e7faabdf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15028</TotalTime>
  <Words>72</Words>
  <Application>Microsoft Office PowerPoint</Application>
  <PresentationFormat>Лист A4 (210x297 мм)</PresentationFormat>
  <Paragraphs>36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Chevin Pro Light</vt:lpstr>
      <vt:lpstr>Chevin Pro Thin</vt:lpstr>
      <vt:lpstr>Wingdings</vt:lpstr>
      <vt:lpstr>Тема Office</vt:lpstr>
      <vt:lpstr>1_Тема Office</vt:lpstr>
      <vt:lpstr>2_Тема Office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Пользователь Windows</cp:lastModifiedBy>
  <cp:revision>354</cp:revision>
  <cp:lastPrinted>2017-09-07T15:28:26Z</cp:lastPrinted>
  <dcterms:created xsi:type="dcterms:W3CDTF">2016-03-23T11:46:06Z</dcterms:created>
  <dcterms:modified xsi:type="dcterms:W3CDTF">2019-10-13T16:04:13Z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